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9" r:id="rId2"/>
    <p:sldId id="262" r:id="rId3"/>
    <p:sldId id="265" r:id="rId4"/>
    <p:sldId id="267" r:id="rId5"/>
    <p:sldId id="271" r:id="rId6"/>
    <p:sldId id="272" r:id="rId7"/>
    <p:sldId id="273" r:id="rId8"/>
    <p:sldId id="274" r:id="rId9"/>
    <p:sldId id="275" r:id="rId10"/>
    <p:sldId id="276" r:id="rId11"/>
    <p:sldId id="277" r:id="rId12"/>
    <p:sldId id="280" r:id="rId13"/>
    <p:sldId id="281" r:id="rId14"/>
    <p:sldId id="282" r:id="rId15"/>
    <p:sldId id="283" r:id="rId16"/>
    <p:sldId id="284" r:id="rId17"/>
    <p:sldId id="285" r:id="rId18"/>
    <p:sldId id="286" r:id="rId19"/>
    <p:sldId id="287" r:id="rId20"/>
    <p:sldId id="288" r:id="rId21"/>
    <p:sldId id="289" r:id="rId22"/>
    <p:sldId id="290" r:id="rId23"/>
    <p:sldId id="323" r:id="rId24"/>
    <p:sldId id="292" r:id="rId25"/>
    <p:sldId id="293" r:id="rId26"/>
    <p:sldId id="294" r:id="rId27"/>
    <p:sldId id="295" r:id="rId28"/>
    <p:sldId id="256" r:id="rId29"/>
    <p:sldId id="297" r:id="rId30"/>
    <p:sldId id="298" r:id="rId31"/>
    <p:sldId id="302" r:id="rId32"/>
    <p:sldId id="299" r:id="rId33"/>
    <p:sldId id="300" r:id="rId34"/>
    <p:sldId id="301" r:id="rId35"/>
    <p:sldId id="303" r:id="rId36"/>
    <p:sldId id="304" r:id="rId37"/>
    <p:sldId id="305" r:id="rId38"/>
    <p:sldId id="306" r:id="rId39"/>
    <p:sldId id="307" r:id="rId40"/>
    <p:sldId id="308" r:id="rId41"/>
    <p:sldId id="309" r:id="rId42"/>
    <p:sldId id="318" r:id="rId43"/>
    <p:sldId id="312" r:id="rId44"/>
    <p:sldId id="313" r:id="rId45"/>
    <p:sldId id="314" r:id="rId46"/>
    <p:sldId id="315" r:id="rId47"/>
    <p:sldId id="316" r:id="rId48"/>
    <p:sldId id="317" r:id="rId49"/>
    <p:sldId id="310" r:id="rId50"/>
    <p:sldId id="278" r:id="rId51"/>
    <p:sldId id="320" r:id="rId52"/>
    <p:sldId id="321" r:id="rId53"/>
    <p:sldId id="322" r:id="rId54"/>
    <p:sldId id="324" r:id="rId55"/>
    <p:sldId id="319" r:id="rId56"/>
    <p:sldId id="325" r:id="rId57"/>
    <p:sldId id="327" r:id="rId58"/>
    <p:sldId id="328"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AACDDB-F6B9-4B53-A064-54998932C2B2}" v="4321" dt="2026-03-08T22:42:49.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p:cViewPr>
        <p:scale>
          <a:sx n="100" d="100"/>
          <a:sy n="100" d="100"/>
        </p:scale>
        <p:origin x="2552" y="1240"/>
      </p:cViewPr>
      <p:guideLst/>
    </p:cSldViewPr>
  </p:slideViewPr>
  <p:notesTextViewPr>
    <p:cViewPr>
      <p:scale>
        <a:sx n="1" d="1"/>
        <a:sy n="1" d="1"/>
      </p:scale>
      <p:origin x="0" y="0"/>
    </p:cViewPr>
  </p:notesTextViewPr>
  <p:notesViewPr>
    <p:cSldViewPr snapToGrid="0">
      <p:cViewPr varScale="1">
        <p:scale>
          <a:sx n="122" d="100"/>
          <a:sy n="122" d="100"/>
        </p:scale>
        <p:origin x="5004" y="1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Diaz" userId="680682e860e7ad91" providerId="LiveId" clId="{0BEBB5D6-2085-49AB-98B6-26885505F990}"/>
    <pc:docChg chg="undo redo custSel addSld delSld modSld sldOrd modMainMaster modNotesMaster modShowInfo">
      <pc:chgData name="Adam Diaz" userId="680682e860e7ad91" providerId="LiveId" clId="{0BEBB5D6-2085-49AB-98B6-26885505F990}" dt="2026-03-08T22:42:56.642" v="17110" actId="1036"/>
      <pc:docMkLst>
        <pc:docMk/>
      </pc:docMkLst>
      <pc:sldChg chg="addSp delSp modSp mod modTransition delAnim modAnim">
        <pc:chgData name="Adam Diaz" userId="680682e860e7ad91" providerId="LiveId" clId="{0BEBB5D6-2085-49AB-98B6-26885505F990}" dt="2026-02-28T03:17:48.198" v="12626"/>
        <pc:sldMkLst>
          <pc:docMk/>
          <pc:sldMk cId="3633585331" sldId="256"/>
        </pc:sldMkLst>
        <pc:spChg chg="mod">
          <ac:chgData name="Adam Diaz" userId="680682e860e7ad91" providerId="LiveId" clId="{0BEBB5D6-2085-49AB-98B6-26885505F990}" dt="2026-02-25T01:56:37.130" v="4506" actId="207"/>
          <ac:spMkLst>
            <pc:docMk/>
            <pc:sldMk cId="3633585331" sldId="256"/>
            <ac:spMk id="2" creationId="{255EA4ED-13C3-BED3-BC2E-CE251A2E6029}"/>
          </ac:spMkLst>
        </pc:spChg>
        <pc:spChg chg="add mod">
          <ac:chgData name="Adam Diaz" userId="680682e860e7ad91" providerId="LiveId" clId="{0BEBB5D6-2085-49AB-98B6-26885505F990}" dt="2026-02-25T01:57:12.705" v="4509" actId="339"/>
          <ac:spMkLst>
            <pc:docMk/>
            <pc:sldMk cId="3633585331" sldId="256"/>
            <ac:spMk id="3" creationId="{01C0C973-DA26-F3E4-9050-A7FD0527B048}"/>
          </ac:spMkLst>
        </pc:spChg>
      </pc:sldChg>
      <pc:sldChg chg="addSp delSp modSp mod modTransition setBg addAnim delAnim modAnim">
        <pc:chgData name="Adam Diaz" userId="680682e860e7ad91" providerId="LiveId" clId="{0BEBB5D6-2085-49AB-98B6-26885505F990}" dt="2026-02-28T06:27:28.649" v="14820" actId="207"/>
        <pc:sldMkLst>
          <pc:docMk/>
          <pc:sldMk cId="4020944033" sldId="259"/>
        </pc:sldMkLst>
        <pc:spChg chg="mod ord">
          <ac:chgData name="Adam Diaz" userId="680682e860e7ad91" providerId="LiveId" clId="{0BEBB5D6-2085-49AB-98B6-26885505F990}" dt="2026-02-28T02:24:03.592" v="10194" actId="339"/>
          <ac:spMkLst>
            <pc:docMk/>
            <pc:sldMk cId="4020944033" sldId="259"/>
            <ac:spMk id="4" creationId="{CE4C9876-D6B4-D91E-E362-035ADF2B00D3}"/>
          </ac:spMkLst>
        </pc:spChg>
        <pc:spChg chg="add mod">
          <ac:chgData name="Adam Diaz" userId="680682e860e7ad91" providerId="LiveId" clId="{0BEBB5D6-2085-49AB-98B6-26885505F990}" dt="2026-02-28T06:27:28.649" v="14820" actId="207"/>
          <ac:spMkLst>
            <pc:docMk/>
            <pc:sldMk cId="4020944033" sldId="259"/>
            <ac:spMk id="7" creationId="{52514813-DCC0-C8F2-0BF4-3A8B4286E3E6}"/>
          </ac:spMkLst>
        </pc:spChg>
      </pc:sldChg>
      <pc:sldChg chg="addSp delSp modSp add mod modTransition addAnim delAnim modAnim">
        <pc:chgData name="Adam Diaz" userId="680682e860e7ad91" providerId="LiveId" clId="{0BEBB5D6-2085-49AB-98B6-26885505F990}" dt="2026-02-28T02:23:56.544" v="10193" actId="339"/>
        <pc:sldMkLst>
          <pc:docMk/>
          <pc:sldMk cId="901220251" sldId="262"/>
        </pc:sldMkLst>
        <pc:spChg chg="mod">
          <ac:chgData name="Adam Diaz" userId="680682e860e7ad91" providerId="LiveId" clId="{0BEBB5D6-2085-49AB-98B6-26885505F990}" dt="2026-02-28T02:23:56.544" v="10193" actId="339"/>
          <ac:spMkLst>
            <pc:docMk/>
            <pc:sldMk cId="901220251" sldId="262"/>
            <ac:spMk id="4" creationId="{436B0F37-679A-FF1D-9197-5DA84F8A2FE2}"/>
          </ac:spMkLst>
        </pc:spChg>
        <pc:picChg chg="add mod ord">
          <ac:chgData name="Adam Diaz" userId="680682e860e7ad91" providerId="LiveId" clId="{0BEBB5D6-2085-49AB-98B6-26885505F990}" dt="2026-02-24T06:18:24.072" v="437" actId="167"/>
          <ac:picMkLst>
            <pc:docMk/>
            <pc:sldMk cId="901220251" sldId="262"/>
            <ac:picMk id="2" creationId="{44BC7188-BD5D-3531-BC58-8E5223D390B1}"/>
          </ac:picMkLst>
        </pc:picChg>
        <pc:picChg chg="add mod">
          <ac:chgData name="Adam Diaz" userId="680682e860e7ad91" providerId="LiveId" clId="{0BEBB5D6-2085-49AB-98B6-26885505F990}" dt="2026-02-25T01:46:33.448" v="4481"/>
          <ac:picMkLst>
            <pc:docMk/>
            <pc:sldMk cId="901220251" sldId="262"/>
            <ac:picMk id="6" creationId="{B2C59695-4DD0-E576-4539-D6671605EF9B}"/>
          </ac:picMkLst>
        </pc:picChg>
      </pc:sldChg>
      <pc:sldChg chg="addSp delSp modSp add mod ord">
        <pc:chgData name="Adam Diaz" userId="680682e860e7ad91" providerId="LiveId" clId="{0BEBB5D6-2085-49AB-98B6-26885505F990}" dt="2026-03-08T22:08:19.239" v="16859" actId="1036"/>
        <pc:sldMkLst>
          <pc:docMk/>
          <pc:sldMk cId="2212649457" sldId="265"/>
        </pc:sldMkLst>
        <pc:spChg chg="del mod">
          <ac:chgData name="Adam Diaz" userId="680682e860e7ad91" providerId="LiveId" clId="{0BEBB5D6-2085-49AB-98B6-26885505F990}" dt="2026-03-08T22:08:08.208" v="16775" actId="478"/>
          <ac:spMkLst>
            <pc:docMk/>
            <pc:sldMk cId="2212649457" sldId="265"/>
            <ac:spMk id="3" creationId="{9E03C1EC-46C0-3CD4-3422-E20E2BCBB269}"/>
          </ac:spMkLst>
        </pc:spChg>
        <pc:spChg chg="mod">
          <ac:chgData name="Adam Diaz" userId="680682e860e7ad91" providerId="LiveId" clId="{0BEBB5D6-2085-49AB-98B6-26885505F990}" dt="2026-02-28T02:23:50.464" v="10192" actId="339"/>
          <ac:spMkLst>
            <pc:docMk/>
            <pc:sldMk cId="2212649457" sldId="265"/>
            <ac:spMk id="4" creationId="{A2E827DB-0B90-C2EE-1583-FA3F7974ECE1}"/>
          </ac:spMkLst>
        </pc:spChg>
        <pc:spChg chg="add mod">
          <ac:chgData name="Adam Diaz" userId="680682e860e7ad91" providerId="LiveId" clId="{0BEBB5D6-2085-49AB-98B6-26885505F990}" dt="2026-03-08T22:08:19.239" v="16859" actId="1036"/>
          <ac:spMkLst>
            <pc:docMk/>
            <pc:sldMk cId="2212649457" sldId="265"/>
            <ac:spMk id="5" creationId="{99BB2C35-6A00-9943-89D3-676FAA9CB42E}"/>
          </ac:spMkLst>
        </pc:spChg>
        <pc:picChg chg="add mod">
          <ac:chgData name="Adam Diaz" userId="680682e860e7ad91" providerId="LiveId" clId="{0BEBB5D6-2085-49AB-98B6-26885505F990}" dt="2026-02-25T01:46:37.890" v="4482"/>
          <ac:picMkLst>
            <pc:docMk/>
            <pc:sldMk cId="2212649457" sldId="265"/>
            <ac:picMk id="10" creationId="{F19A527A-E45B-309F-F63C-CF11355F4B0D}"/>
          </ac:picMkLst>
        </pc:picChg>
      </pc:sldChg>
      <pc:sldChg chg="addSp delSp modSp add mod ord">
        <pc:chgData name="Adam Diaz" userId="680682e860e7ad91" providerId="LiveId" clId="{0BEBB5D6-2085-49AB-98B6-26885505F990}" dt="2026-02-28T02:28:40.082" v="10219" actId="20577"/>
        <pc:sldMkLst>
          <pc:docMk/>
          <pc:sldMk cId="1954020746" sldId="267"/>
        </pc:sldMkLst>
        <pc:spChg chg="mod">
          <ac:chgData name="Adam Diaz" userId="680682e860e7ad91" providerId="LiveId" clId="{0BEBB5D6-2085-49AB-98B6-26885505F990}" dt="2026-02-28T02:26:35.971" v="10203" actId="20577"/>
          <ac:spMkLst>
            <pc:docMk/>
            <pc:sldMk cId="1954020746" sldId="267"/>
            <ac:spMk id="3" creationId="{D2D06675-E24C-BCD5-3066-48746526A161}"/>
          </ac:spMkLst>
        </pc:spChg>
        <pc:spChg chg="mod">
          <ac:chgData name="Adam Diaz" userId="680682e860e7ad91" providerId="LiveId" clId="{0BEBB5D6-2085-49AB-98B6-26885505F990}" dt="2026-02-28T02:23:43.142" v="10191" actId="339"/>
          <ac:spMkLst>
            <pc:docMk/>
            <pc:sldMk cId="1954020746" sldId="267"/>
            <ac:spMk id="4" creationId="{EDBE1B8F-0C74-2FF5-AA64-64B654411D34}"/>
          </ac:spMkLst>
        </pc:spChg>
        <pc:spChg chg="mod">
          <ac:chgData name="Adam Diaz" userId="680682e860e7ad91" providerId="LiveId" clId="{0BEBB5D6-2085-49AB-98B6-26885505F990}" dt="2026-02-28T02:28:40.082" v="10219" actId="20577"/>
          <ac:spMkLst>
            <pc:docMk/>
            <pc:sldMk cId="1954020746" sldId="267"/>
            <ac:spMk id="6" creationId="{2D027385-6E0D-5FBC-0B0A-AFFF3D51B2CF}"/>
          </ac:spMkLst>
        </pc:spChg>
        <pc:spChg chg="mod">
          <ac:chgData name="Adam Diaz" userId="680682e860e7ad91" providerId="LiveId" clId="{0BEBB5D6-2085-49AB-98B6-26885505F990}" dt="2026-02-25T02:05:15.275" v="4559" actId="207"/>
          <ac:spMkLst>
            <pc:docMk/>
            <pc:sldMk cId="1954020746" sldId="267"/>
            <ac:spMk id="7" creationId="{6CD63EB1-2045-0A95-585E-1D3101B2FCA1}"/>
          </ac:spMkLst>
        </pc:spChg>
        <pc:spChg chg="mod">
          <ac:chgData name="Adam Diaz" userId="680682e860e7ad91" providerId="LiveId" clId="{0BEBB5D6-2085-49AB-98B6-26885505F990}" dt="2026-02-25T02:05:21.370" v="4560" actId="207"/>
          <ac:spMkLst>
            <pc:docMk/>
            <pc:sldMk cId="1954020746" sldId="267"/>
            <ac:spMk id="8" creationId="{523B16F9-2A24-DB0B-6D3E-18BB558A2D28}"/>
          </ac:spMkLst>
        </pc:spChg>
        <pc:spChg chg="mod">
          <ac:chgData name="Adam Diaz" userId="680682e860e7ad91" providerId="LiveId" clId="{0BEBB5D6-2085-49AB-98B6-26885505F990}" dt="2026-02-24T07:01:17.088" v="3341" actId="207"/>
          <ac:spMkLst>
            <pc:docMk/>
            <pc:sldMk cId="1954020746" sldId="267"/>
            <ac:spMk id="16" creationId="{B35396D3-FFEB-C5C9-E250-1D75148266D1}"/>
          </ac:spMkLst>
        </pc:spChg>
        <pc:picChg chg="add mod">
          <ac:chgData name="Adam Diaz" userId="680682e860e7ad91" providerId="LiveId" clId="{0BEBB5D6-2085-49AB-98B6-26885505F990}" dt="2026-02-25T01:46:38.892" v="4483"/>
          <ac:picMkLst>
            <pc:docMk/>
            <pc:sldMk cId="1954020746" sldId="267"/>
            <ac:picMk id="17" creationId="{662430F6-0E13-33CA-BF6C-34E7510A4EE5}"/>
          </ac:picMkLst>
        </pc:picChg>
      </pc:sldChg>
      <pc:sldChg chg="addSp delSp modSp add mod">
        <pc:chgData name="Adam Diaz" userId="680682e860e7ad91" providerId="LiveId" clId="{0BEBB5D6-2085-49AB-98B6-26885505F990}" dt="2026-03-08T22:07:34.475" v="16774" actId="1076"/>
        <pc:sldMkLst>
          <pc:docMk/>
          <pc:sldMk cId="3889182880" sldId="271"/>
        </pc:sldMkLst>
        <pc:spChg chg="mod">
          <ac:chgData name="Adam Diaz" userId="680682e860e7ad91" providerId="LiveId" clId="{0BEBB5D6-2085-49AB-98B6-26885505F990}" dt="2026-02-28T02:26:46.625" v="10211" actId="20577"/>
          <ac:spMkLst>
            <pc:docMk/>
            <pc:sldMk cId="3889182880" sldId="271"/>
            <ac:spMk id="3" creationId="{DF2B611F-95FE-8E92-7BA8-7ED3558A7E19}"/>
          </ac:spMkLst>
        </pc:spChg>
        <pc:spChg chg="mod">
          <ac:chgData name="Adam Diaz" userId="680682e860e7ad91" providerId="LiveId" clId="{0BEBB5D6-2085-49AB-98B6-26885505F990}" dt="2026-02-28T02:23:34.747" v="10190" actId="339"/>
          <ac:spMkLst>
            <pc:docMk/>
            <pc:sldMk cId="3889182880" sldId="271"/>
            <ac:spMk id="4" creationId="{BDFC9855-997A-5F15-12CC-00229B277D87}"/>
          </ac:spMkLst>
        </pc:spChg>
        <pc:spChg chg="del mod">
          <ac:chgData name="Adam Diaz" userId="680682e860e7ad91" providerId="LiveId" clId="{0BEBB5D6-2085-49AB-98B6-26885505F990}" dt="2026-03-08T22:07:30.846" v="16772" actId="478"/>
          <ac:spMkLst>
            <pc:docMk/>
            <pc:sldMk cId="3889182880" sldId="271"/>
            <ac:spMk id="6" creationId="{FE92A001-3A1F-22DC-1EB1-F2CF6DDF74DA}"/>
          </ac:spMkLst>
        </pc:spChg>
        <pc:spChg chg="add mod">
          <ac:chgData name="Adam Diaz" userId="680682e860e7ad91" providerId="LiveId" clId="{0BEBB5D6-2085-49AB-98B6-26885505F990}" dt="2026-03-08T22:07:34.475" v="16774" actId="1076"/>
          <ac:spMkLst>
            <pc:docMk/>
            <pc:sldMk cId="3889182880" sldId="271"/>
            <ac:spMk id="7" creationId="{1312A5B8-F0AA-7DC2-56B2-6AE3C94FC665}"/>
          </ac:spMkLst>
        </pc:spChg>
        <pc:picChg chg="add mod">
          <ac:chgData name="Adam Diaz" userId="680682e860e7ad91" providerId="LiveId" clId="{0BEBB5D6-2085-49AB-98B6-26885505F990}" dt="2026-02-25T01:46:39.735" v="4484"/>
          <ac:picMkLst>
            <pc:docMk/>
            <pc:sldMk cId="3889182880" sldId="271"/>
            <ac:picMk id="5" creationId="{2BA76C65-F227-CD1C-0003-72A32C0C8744}"/>
          </ac:picMkLst>
        </pc:picChg>
      </pc:sldChg>
      <pc:sldChg chg="addSp delSp modSp add mod">
        <pc:chgData name="Adam Diaz" userId="680682e860e7ad91" providerId="LiveId" clId="{0BEBB5D6-2085-49AB-98B6-26885505F990}" dt="2026-02-28T02:29:04.013" v="10220"/>
        <pc:sldMkLst>
          <pc:docMk/>
          <pc:sldMk cId="491756714" sldId="272"/>
        </pc:sldMkLst>
        <pc:spChg chg="mod">
          <ac:chgData name="Adam Diaz" userId="680682e860e7ad91" providerId="LiveId" clId="{0BEBB5D6-2085-49AB-98B6-26885505F990}" dt="2026-02-28T02:23:25.708" v="10189" actId="339"/>
          <ac:spMkLst>
            <pc:docMk/>
            <pc:sldMk cId="491756714" sldId="272"/>
            <ac:spMk id="4" creationId="{BA09025A-342D-400A-1F01-FB201B896D9F}"/>
          </ac:spMkLst>
        </pc:spChg>
        <pc:spChg chg="mod ord">
          <ac:chgData name="Adam Diaz" userId="680682e860e7ad91" providerId="LiveId" clId="{0BEBB5D6-2085-49AB-98B6-26885505F990}" dt="2026-02-28T02:29:04.013" v="10220"/>
          <ac:spMkLst>
            <pc:docMk/>
            <pc:sldMk cId="491756714" sldId="272"/>
            <ac:spMk id="6" creationId="{0183D1A5-2D22-45F3-F462-91A1C3104236}"/>
          </ac:spMkLst>
        </pc:spChg>
        <pc:spChg chg="mod ord">
          <ac:chgData name="Adam Diaz" userId="680682e860e7ad91" providerId="LiveId" clId="{0BEBB5D6-2085-49AB-98B6-26885505F990}" dt="2026-02-24T07:04:29.687" v="3434" actId="170"/>
          <ac:spMkLst>
            <pc:docMk/>
            <pc:sldMk cId="491756714" sldId="272"/>
            <ac:spMk id="10" creationId="{2ADD138A-2C9F-FD58-C595-31DA1B1FD162}"/>
          </ac:spMkLst>
        </pc:spChg>
        <pc:picChg chg="add mod">
          <ac:chgData name="Adam Diaz" userId="680682e860e7ad91" providerId="LiveId" clId="{0BEBB5D6-2085-49AB-98B6-26885505F990}" dt="2026-02-25T01:46:41.145" v="4485"/>
          <ac:picMkLst>
            <pc:docMk/>
            <pc:sldMk cId="491756714" sldId="272"/>
            <ac:picMk id="11" creationId="{6E7837E0-602A-979A-AD15-5275D25A0697}"/>
          </ac:picMkLst>
        </pc:picChg>
      </pc:sldChg>
      <pc:sldChg chg="addSp delSp modSp add mod">
        <pc:chgData name="Adam Diaz" userId="680682e860e7ad91" providerId="LiveId" clId="{0BEBB5D6-2085-49AB-98B6-26885505F990}" dt="2026-03-08T22:09:32.407" v="16956" actId="1037"/>
        <pc:sldMkLst>
          <pc:docMk/>
          <pc:sldMk cId="179591853" sldId="273"/>
        </pc:sldMkLst>
        <pc:spChg chg="mod">
          <ac:chgData name="Adam Diaz" userId="680682e860e7ad91" providerId="LiveId" clId="{0BEBB5D6-2085-49AB-98B6-26885505F990}" dt="2026-02-28T02:23:18.287" v="10188" actId="339"/>
          <ac:spMkLst>
            <pc:docMk/>
            <pc:sldMk cId="179591853" sldId="273"/>
            <ac:spMk id="4" creationId="{31082DCB-B831-7073-5FAE-4E520E0C6760}"/>
          </ac:spMkLst>
        </pc:spChg>
        <pc:spChg chg="del mod">
          <ac:chgData name="Adam Diaz" userId="680682e860e7ad91" providerId="LiveId" clId="{0BEBB5D6-2085-49AB-98B6-26885505F990}" dt="2026-03-08T22:09:27.077" v="16860" actId="478"/>
          <ac:spMkLst>
            <pc:docMk/>
            <pc:sldMk cId="179591853" sldId="273"/>
            <ac:spMk id="6" creationId="{A18396DD-1C32-F551-D80E-BD93986A5B4B}"/>
          </ac:spMkLst>
        </pc:spChg>
        <pc:spChg chg="mod">
          <ac:chgData name="Adam Diaz" userId="680682e860e7ad91" providerId="LiveId" clId="{0BEBB5D6-2085-49AB-98B6-26885505F990}" dt="2026-02-25T02:06:20.966" v="4564" actId="207"/>
          <ac:spMkLst>
            <pc:docMk/>
            <pc:sldMk cId="179591853" sldId="273"/>
            <ac:spMk id="7" creationId="{A38CF97C-3AE3-2D19-E21F-1134E97E1343}"/>
          </ac:spMkLst>
        </pc:spChg>
        <pc:spChg chg="mod">
          <ac:chgData name="Adam Diaz" userId="680682e860e7ad91" providerId="LiveId" clId="{0BEBB5D6-2085-49AB-98B6-26885505F990}" dt="2026-02-24T07:07:32.436" v="3538" actId="1076"/>
          <ac:spMkLst>
            <pc:docMk/>
            <pc:sldMk cId="179591853" sldId="273"/>
            <ac:spMk id="8" creationId="{64759811-57B1-4012-6037-835D6BFF4B07}"/>
          </ac:spMkLst>
        </pc:spChg>
        <pc:spChg chg="add mod">
          <ac:chgData name="Adam Diaz" userId="680682e860e7ad91" providerId="LiveId" clId="{0BEBB5D6-2085-49AB-98B6-26885505F990}" dt="2026-03-08T22:09:32.407" v="16956" actId="1037"/>
          <ac:spMkLst>
            <pc:docMk/>
            <pc:sldMk cId="179591853" sldId="273"/>
            <ac:spMk id="9" creationId="{933DA2DC-7FE1-7F69-7F3E-974181F34283}"/>
          </ac:spMkLst>
        </pc:spChg>
        <pc:picChg chg="add mod">
          <ac:chgData name="Adam Diaz" userId="680682e860e7ad91" providerId="LiveId" clId="{0BEBB5D6-2085-49AB-98B6-26885505F990}" dt="2026-02-25T01:46:44.501" v="4486"/>
          <ac:picMkLst>
            <pc:docMk/>
            <pc:sldMk cId="179591853" sldId="273"/>
            <ac:picMk id="5" creationId="{6BD24353-C775-B1AA-0906-8AFB8FD8D295}"/>
          </ac:picMkLst>
        </pc:picChg>
      </pc:sldChg>
      <pc:sldChg chg="addSp delSp modSp add mod">
        <pc:chgData name="Adam Diaz" userId="680682e860e7ad91" providerId="LiveId" clId="{0BEBB5D6-2085-49AB-98B6-26885505F990}" dt="2026-02-28T02:23:10.987" v="10187" actId="339"/>
        <pc:sldMkLst>
          <pc:docMk/>
          <pc:sldMk cId="4117900813" sldId="274"/>
        </pc:sldMkLst>
        <pc:spChg chg="mod">
          <ac:chgData name="Adam Diaz" userId="680682e860e7ad91" providerId="LiveId" clId="{0BEBB5D6-2085-49AB-98B6-26885505F990}" dt="2026-02-28T02:23:10.987" v="10187" actId="339"/>
          <ac:spMkLst>
            <pc:docMk/>
            <pc:sldMk cId="4117900813" sldId="274"/>
            <ac:spMk id="4" creationId="{D1080A9E-D6EA-6E8E-4334-5531CE6F60E6}"/>
          </ac:spMkLst>
        </pc:spChg>
        <pc:spChg chg="mod">
          <ac:chgData name="Adam Diaz" userId="680682e860e7ad91" providerId="LiveId" clId="{0BEBB5D6-2085-49AB-98B6-26885505F990}" dt="2026-02-25T02:06:28.280" v="4565" actId="207"/>
          <ac:spMkLst>
            <pc:docMk/>
            <pc:sldMk cId="4117900813" sldId="274"/>
            <ac:spMk id="7" creationId="{ACCB2AF9-0FDF-9826-DBF4-1F244749CBBC}"/>
          </ac:spMkLst>
        </pc:spChg>
        <pc:spChg chg="mod ord">
          <ac:chgData name="Adam Diaz" userId="680682e860e7ad91" providerId="LiveId" clId="{0BEBB5D6-2085-49AB-98B6-26885505F990}" dt="2026-02-24T07:09:06.169" v="3631" actId="170"/>
          <ac:spMkLst>
            <pc:docMk/>
            <pc:sldMk cId="4117900813" sldId="274"/>
            <ac:spMk id="10" creationId="{CC454887-CEB7-EB16-1254-4493EEE7C5B3}"/>
          </ac:spMkLst>
        </pc:spChg>
        <pc:picChg chg="add mod">
          <ac:chgData name="Adam Diaz" userId="680682e860e7ad91" providerId="LiveId" clId="{0BEBB5D6-2085-49AB-98B6-26885505F990}" dt="2026-02-25T01:46:46.379" v="4487"/>
          <ac:picMkLst>
            <pc:docMk/>
            <pc:sldMk cId="4117900813" sldId="274"/>
            <ac:picMk id="11" creationId="{4106B28C-C93F-53B2-E73A-B5965AA76B19}"/>
          </ac:picMkLst>
        </pc:picChg>
      </pc:sldChg>
      <pc:sldChg chg="addSp modSp add mod">
        <pc:chgData name="Adam Diaz" userId="680682e860e7ad91" providerId="LiveId" clId="{0BEBB5D6-2085-49AB-98B6-26885505F990}" dt="2026-02-28T02:23:01.558" v="10186" actId="339"/>
        <pc:sldMkLst>
          <pc:docMk/>
          <pc:sldMk cId="429106232" sldId="275"/>
        </pc:sldMkLst>
        <pc:spChg chg="mod">
          <ac:chgData name="Adam Diaz" userId="680682e860e7ad91" providerId="LiveId" clId="{0BEBB5D6-2085-49AB-98B6-26885505F990}" dt="2026-02-28T02:23:01.558" v="10186" actId="339"/>
          <ac:spMkLst>
            <pc:docMk/>
            <pc:sldMk cId="429106232" sldId="275"/>
            <ac:spMk id="4" creationId="{E036A1E7-61C1-41ED-5374-EC4BA9DB1C0D}"/>
          </ac:spMkLst>
        </pc:spChg>
        <pc:spChg chg="mod">
          <ac:chgData name="Adam Diaz" userId="680682e860e7ad91" providerId="LiveId" clId="{0BEBB5D6-2085-49AB-98B6-26885505F990}" dt="2026-02-25T02:06:37.727" v="4566" actId="207"/>
          <ac:spMkLst>
            <pc:docMk/>
            <pc:sldMk cId="429106232" sldId="275"/>
            <ac:spMk id="8" creationId="{DDCDFB03-F57A-CC2F-15F7-A5FA52C5E4ED}"/>
          </ac:spMkLst>
        </pc:spChg>
        <pc:picChg chg="add mod">
          <ac:chgData name="Adam Diaz" userId="680682e860e7ad91" providerId="LiveId" clId="{0BEBB5D6-2085-49AB-98B6-26885505F990}" dt="2026-02-25T01:46:49.617" v="4488"/>
          <ac:picMkLst>
            <pc:docMk/>
            <pc:sldMk cId="429106232" sldId="275"/>
            <ac:picMk id="5" creationId="{75DBD200-F589-62F0-1450-1D310A497ABE}"/>
          </ac:picMkLst>
        </pc:picChg>
      </pc:sldChg>
      <pc:sldChg chg="addSp delSp modSp add mod">
        <pc:chgData name="Adam Diaz" userId="680682e860e7ad91" providerId="LiveId" clId="{0BEBB5D6-2085-49AB-98B6-26885505F990}" dt="2026-02-25T02:04:22.482" v="4555" actId="207"/>
        <pc:sldMkLst>
          <pc:docMk/>
          <pc:sldMk cId="3406841819" sldId="276"/>
        </pc:sldMkLst>
        <pc:spChg chg="mod">
          <ac:chgData name="Adam Diaz" userId="680682e860e7ad91" providerId="LiveId" clId="{0BEBB5D6-2085-49AB-98B6-26885505F990}" dt="2026-02-25T01:56:18.971" v="4503" actId="207"/>
          <ac:spMkLst>
            <pc:docMk/>
            <pc:sldMk cId="3406841819" sldId="276"/>
            <ac:spMk id="4" creationId="{6DAA9EC7-4026-9057-20E2-C8AA90FDC26B}"/>
          </ac:spMkLst>
        </pc:spChg>
        <pc:spChg chg="mod">
          <ac:chgData name="Adam Diaz" userId="680682e860e7ad91" providerId="LiveId" clId="{0BEBB5D6-2085-49AB-98B6-26885505F990}" dt="2026-02-25T02:04:22.482" v="4555" actId="207"/>
          <ac:spMkLst>
            <pc:docMk/>
            <pc:sldMk cId="3406841819" sldId="276"/>
            <ac:spMk id="8" creationId="{2C76D88D-065C-25FA-F0DC-703EF9EF6204}"/>
          </ac:spMkLst>
        </pc:spChg>
        <pc:spChg chg="mod ord">
          <ac:chgData name="Adam Diaz" userId="680682e860e7ad91" providerId="LiveId" clId="{0BEBB5D6-2085-49AB-98B6-26885505F990}" dt="2026-02-24T07:10:25.464" v="3666" actId="170"/>
          <ac:spMkLst>
            <pc:docMk/>
            <pc:sldMk cId="3406841819" sldId="276"/>
            <ac:spMk id="10" creationId="{8393D3DF-3CBE-E5E9-AF4F-D669D919E6F7}"/>
          </ac:spMkLst>
        </pc:spChg>
        <pc:picChg chg="add mod">
          <ac:chgData name="Adam Diaz" userId="680682e860e7ad91" providerId="LiveId" clId="{0BEBB5D6-2085-49AB-98B6-26885505F990}" dt="2026-02-25T02:02:38.221" v="4548" actId="1038"/>
          <ac:picMkLst>
            <pc:docMk/>
            <pc:sldMk cId="3406841819" sldId="276"/>
            <ac:picMk id="15" creationId="{71EAC3C1-D4E9-D9D3-8E1C-147D785BDD8A}"/>
          </ac:picMkLst>
        </pc:picChg>
      </pc:sldChg>
      <pc:sldChg chg="addSp delSp modSp add mod modTransition">
        <pc:chgData name="Adam Diaz" userId="680682e860e7ad91" providerId="LiveId" clId="{0BEBB5D6-2085-49AB-98B6-26885505F990}" dt="2026-02-28T02:22:53.013" v="10185" actId="339"/>
        <pc:sldMkLst>
          <pc:docMk/>
          <pc:sldMk cId="4111550483" sldId="277"/>
        </pc:sldMkLst>
        <pc:spChg chg="mod">
          <ac:chgData name="Adam Diaz" userId="680682e860e7ad91" providerId="LiveId" clId="{0BEBB5D6-2085-49AB-98B6-26885505F990}" dt="2026-02-28T02:22:53.013" v="10185" actId="339"/>
          <ac:spMkLst>
            <pc:docMk/>
            <pc:sldMk cId="4111550483" sldId="277"/>
            <ac:spMk id="4" creationId="{753CF39F-2D56-B82B-BD2F-BDE80F0F4A00}"/>
          </ac:spMkLst>
        </pc:spChg>
        <pc:spChg chg="mod">
          <ac:chgData name="Adam Diaz" userId="680682e860e7ad91" providerId="LiveId" clId="{0BEBB5D6-2085-49AB-98B6-26885505F990}" dt="2026-02-24T07:10:53.681" v="3821" actId="1038"/>
          <ac:spMkLst>
            <pc:docMk/>
            <pc:sldMk cId="4111550483" sldId="277"/>
            <ac:spMk id="8" creationId="{ADE3F45C-D335-6CA3-FA9F-D49E23DB4327}"/>
          </ac:spMkLst>
        </pc:spChg>
        <pc:picChg chg="add mod">
          <ac:chgData name="Adam Diaz" userId="680682e860e7ad91" providerId="LiveId" clId="{0BEBB5D6-2085-49AB-98B6-26885505F990}" dt="2026-02-25T01:46:54.616" v="4490"/>
          <ac:picMkLst>
            <pc:docMk/>
            <pc:sldMk cId="4111550483" sldId="277"/>
            <ac:picMk id="5" creationId="{11C7577C-E53F-AC39-DF81-0BC168B97EF2}"/>
          </ac:picMkLst>
        </pc:picChg>
      </pc:sldChg>
      <pc:sldChg chg="delSp modSp add mod ord modTransition delAnim">
        <pc:chgData name="Adam Diaz" userId="680682e860e7ad91" providerId="LiveId" clId="{0BEBB5D6-2085-49AB-98B6-26885505F990}" dt="2026-02-28T06:43:38.982" v="14850"/>
        <pc:sldMkLst>
          <pc:docMk/>
          <pc:sldMk cId="508285874" sldId="278"/>
        </pc:sldMkLst>
        <pc:spChg chg="mod">
          <ac:chgData name="Adam Diaz" userId="680682e860e7ad91" providerId="LiveId" clId="{0BEBB5D6-2085-49AB-98B6-26885505F990}" dt="2026-02-28T06:42:20.326" v="14841" actId="20577"/>
          <ac:spMkLst>
            <pc:docMk/>
            <pc:sldMk cId="508285874" sldId="278"/>
            <ac:spMk id="4" creationId="{2D8D9B5C-CA2D-AC8F-49D5-471C54BA5074}"/>
          </ac:spMkLst>
        </pc:spChg>
      </pc:sldChg>
      <pc:sldChg chg="addSp delSp modSp add mod modTransition">
        <pc:chgData name="Adam Diaz" userId="680682e860e7ad91" providerId="LiveId" clId="{0BEBB5D6-2085-49AB-98B6-26885505F990}" dt="2026-02-28T02:22:45.259" v="10184" actId="339"/>
        <pc:sldMkLst>
          <pc:docMk/>
          <pc:sldMk cId="809993876" sldId="280"/>
        </pc:sldMkLst>
        <pc:spChg chg="mod ord">
          <ac:chgData name="Adam Diaz" userId="680682e860e7ad91" providerId="LiveId" clId="{0BEBB5D6-2085-49AB-98B6-26885505F990}" dt="2026-02-28T02:22:45.259" v="10184" actId="339"/>
          <ac:spMkLst>
            <pc:docMk/>
            <pc:sldMk cId="809993876" sldId="280"/>
            <ac:spMk id="4" creationId="{04825CC9-2645-0D48-FE03-E9C37843F7E4}"/>
          </ac:spMkLst>
        </pc:spChg>
        <pc:spChg chg="add mod">
          <ac:chgData name="Adam Diaz" userId="680682e860e7ad91" providerId="LiveId" clId="{0BEBB5D6-2085-49AB-98B6-26885505F990}" dt="2026-02-25T02:13:47.289" v="5214" actId="20577"/>
          <ac:spMkLst>
            <pc:docMk/>
            <pc:sldMk cId="809993876" sldId="280"/>
            <ac:spMk id="12" creationId="{3DF21C20-3694-D0D1-E19E-E75E8A009848}"/>
          </ac:spMkLst>
        </pc:spChg>
        <pc:spChg chg="add mod">
          <ac:chgData name="Adam Diaz" userId="680682e860e7ad91" providerId="LiveId" clId="{0BEBB5D6-2085-49AB-98B6-26885505F990}" dt="2026-02-25T02:09:31.032" v="4805" actId="20577"/>
          <ac:spMkLst>
            <pc:docMk/>
            <pc:sldMk cId="809993876" sldId="280"/>
            <ac:spMk id="13" creationId="{BAB0745C-9561-BB0F-DDBA-72ED325DE4E9}"/>
          </ac:spMkLst>
        </pc:spChg>
        <pc:picChg chg="add mod ord">
          <ac:chgData name="Adam Diaz" userId="680682e860e7ad91" providerId="LiveId" clId="{0BEBB5D6-2085-49AB-98B6-26885505F990}" dt="2026-02-24T21:49:13.346" v="4429" actId="1076"/>
          <ac:picMkLst>
            <pc:docMk/>
            <pc:sldMk cId="809993876" sldId="280"/>
            <ac:picMk id="9" creationId="{3BA59952-F401-B1E8-4375-B75813159A93}"/>
          </ac:picMkLst>
        </pc:picChg>
        <pc:picChg chg="add mod ord">
          <ac:chgData name="Adam Diaz" userId="680682e860e7ad91" providerId="LiveId" clId="{0BEBB5D6-2085-49AB-98B6-26885505F990}" dt="2026-02-25T01:47:04.145" v="4492" actId="171"/>
          <ac:picMkLst>
            <pc:docMk/>
            <pc:sldMk cId="809993876" sldId="280"/>
            <ac:picMk id="11" creationId="{0DAB4D4E-E67C-CDB6-4EE5-AAFBCC1E9BE3}"/>
          </ac:picMkLst>
        </pc:picChg>
      </pc:sldChg>
      <pc:sldChg chg="addSp delSp modSp add mod modTransition">
        <pc:chgData name="Adam Diaz" userId="680682e860e7ad91" providerId="LiveId" clId="{0BEBB5D6-2085-49AB-98B6-26885505F990}" dt="2026-02-28T02:22:34.729" v="10183" actId="339"/>
        <pc:sldMkLst>
          <pc:docMk/>
          <pc:sldMk cId="3493276789" sldId="281"/>
        </pc:sldMkLst>
        <pc:spChg chg="mod">
          <ac:chgData name="Adam Diaz" userId="680682e860e7ad91" providerId="LiveId" clId="{0BEBB5D6-2085-49AB-98B6-26885505F990}" dt="2026-02-28T02:22:34.729" v="10183" actId="339"/>
          <ac:spMkLst>
            <pc:docMk/>
            <pc:sldMk cId="3493276789" sldId="281"/>
            <ac:spMk id="4" creationId="{437E5EEB-F0C8-064F-FF24-73A24EF63C42}"/>
          </ac:spMkLst>
        </pc:spChg>
        <pc:spChg chg="mod ord">
          <ac:chgData name="Adam Diaz" userId="680682e860e7ad91" providerId="LiveId" clId="{0BEBB5D6-2085-49AB-98B6-26885505F990}" dt="2026-02-25T02:15:58.045" v="5305" actId="170"/>
          <ac:spMkLst>
            <pc:docMk/>
            <pc:sldMk cId="3493276789" sldId="281"/>
            <ac:spMk id="5" creationId="{103C2D25-DEBA-BDE2-AB64-704F8FB05107}"/>
          </ac:spMkLst>
        </pc:spChg>
        <pc:spChg chg="mod">
          <ac:chgData name="Adam Diaz" userId="680682e860e7ad91" providerId="LiveId" clId="{0BEBB5D6-2085-49AB-98B6-26885505F990}" dt="2026-02-25T02:15:30.578" v="5303" actId="1036"/>
          <ac:spMkLst>
            <pc:docMk/>
            <pc:sldMk cId="3493276789" sldId="281"/>
            <ac:spMk id="12" creationId="{3E9D3791-17E5-FC3C-DB0D-AF28CC635727}"/>
          </ac:spMkLst>
        </pc:spChg>
      </pc:sldChg>
      <pc:sldChg chg="addSp modSp add mod modTransition">
        <pc:chgData name="Adam Diaz" userId="680682e860e7ad91" providerId="LiveId" clId="{0BEBB5D6-2085-49AB-98B6-26885505F990}" dt="2026-02-28T02:34:51.997" v="10293" actId="1037"/>
        <pc:sldMkLst>
          <pc:docMk/>
          <pc:sldMk cId="1319182289" sldId="282"/>
        </pc:sldMkLst>
        <pc:spChg chg="add mod">
          <ac:chgData name="Adam Diaz" userId="680682e860e7ad91" providerId="LiveId" clId="{0BEBB5D6-2085-49AB-98B6-26885505F990}" dt="2026-02-28T02:34:51.997" v="10293" actId="1037"/>
          <ac:spMkLst>
            <pc:docMk/>
            <pc:sldMk cId="1319182289" sldId="282"/>
            <ac:spMk id="2" creationId="{797C7FB7-080D-E5BA-1107-5B32D25FFC28}"/>
          </ac:spMkLst>
        </pc:spChg>
        <pc:spChg chg="mod">
          <ac:chgData name="Adam Diaz" userId="680682e860e7ad91" providerId="LiveId" clId="{0BEBB5D6-2085-49AB-98B6-26885505F990}" dt="2026-02-28T02:22:24.022" v="10182" actId="339"/>
          <ac:spMkLst>
            <pc:docMk/>
            <pc:sldMk cId="1319182289" sldId="282"/>
            <ac:spMk id="4" creationId="{42D2BBB0-F580-9D4E-45D5-32A8F3CED4B9}"/>
          </ac:spMkLst>
        </pc:spChg>
      </pc:sldChg>
      <pc:sldChg chg="addSp delSp modSp add mod modTransition">
        <pc:chgData name="Adam Diaz" userId="680682e860e7ad91" providerId="LiveId" clId="{0BEBB5D6-2085-49AB-98B6-26885505F990}" dt="2026-02-28T02:22:12.788" v="10181" actId="339"/>
        <pc:sldMkLst>
          <pc:docMk/>
          <pc:sldMk cId="166004710" sldId="283"/>
        </pc:sldMkLst>
        <pc:spChg chg="mod">
          <ac:chgData name="Adam Diaz" userId="680682e860e7ad91" providerId="LiveId" clId="{0BEBB5D6-2085-49AB-98B6-26885505F990}" dt="2026-02-28T02:22:12.788" v="10181" actId="339"/>
          <ac:spMkLst>
            <pc:docMk/>
            <pc:sldMk cId="166004710" sldId="283"/>
            <ac:spMk id="4" creationId="{A5040D2F-5F41-5A3B-DC55-9EA6D9292C27}"/>
          </ac:spMkLst>
        </pc:spChg>
        <pc:spChg chg="mod ord">
          <ac:chgData name="Adam Diaz" userId="680682e860e7ad91" providerId="LiveId" clId="{0BEBB5D6-2085-49AB-98B6-26885505F990}" dt="2026-02-25T02:18:48.442" v="5438" actId="170"/>
          <ac:spMkLst>
            <pc:docMk/>
            <pc:sldMk cId="166004710" sldId="283"/>
            <ac:spMk id="5" creationId="{4E2E21F7-7AF2-A546-EE40-D835520375DD}"/>
          </ac:spMkLst>
        </pc:spChg>
        <pc:spChg chg="mod">
          <ac:chgData name="Adam Diaz" userId="680682e860e7ad91" providerId="LiveId" clId="{0BEBB5D6-2085-49AB-98B6-26885505F990}" dt="2026-02-25T17:49:26.894" v="6616" actId="20577"/>
          <ac:spMkLst>
            <pc:docMk/>
            <pc:sldMk cId="166004710" sldId="283"/>
            <ac:spMk id="13" creationId="{B4C06971-6987-1A1E-C445-6DAD8B88300A}"/>
          </ac:spMkLst>
        </pc:spChg>
      </pc:sldChg>
      <pc:sldChg chg="addSp delSp modSp add mod ord modTransition">
        <pc:chgData name="Adam Diaz" userId="680682e860e7ad91" providerId="LiveId" clId="{0BEBB5D6-2085-49AB-98B6-26885505F990}" dt="2026-02-28T02:22:02.889" v="10180" actId="339"/>
        <pc:sldMkLst>
          <pc:docMk/>
          <pc:sldMk cId="1691160027" sldId="284"/>
        </pc:sldMkLst>
        <pc:spChg chg="mod">
          <ac:chgData name="Adam Diaz" userId="680682e860e7ad91" providerId="LiveId" clId="{0BEBB5D6-2085-49AB-98B6-26885505F990}" dt="2026-02-28T02:22:02.889" v="10180" actId="339"/>
          <ac:spMkLst>
            <pc:docMk/>
            <pc:sldMk cId="1691160027" sldId="284"/>
            <ac:spMk id="4" creationId="{DB0C4399-C8E9-0C1E-CF2A-3FA3387DD406}"/>
          </ac:spMkLst>
        </pc:spChg>
        <pc:spChg chg="add mod">
          <ac:chgData name="Adam Diaz" userId="680682e860e7ad91" providerId="LiveId" clId="{0BEBB5D6-2085-49AB-98B6-26885505F990}" dt="2026-02-25T02:41:18.389" v="6406" actId="20577"/>
          <ac:spMkLst>
            <pc:docMk/>
            <pc:sldMk cId="1691160027" sldId="284"/>
            <ac:spMk id="5" creationId="{1A806CB5-101D-84B6-870F-48FB0BE3D8D2}"/>
          </ac:spMkLst>
        </pc:spChg>
        <pc:spChg chg="add mod">
          <ac:chgData name="Adam Diaz" userId="680682e860e7ad91" providerId="LiveId" clId="{0BEBB5D6-2085-49AB-98B6-26885505F990}" dt="2026-02-25T02:23:17.153" v="5768" actId="1076"/>
          <ac:spMkLst>
            <pc:docMk/>
            <pc:sldMk cId="1691160027" sldId="284"/>
            <ac:spMk id="6" creationId="{714FABD2-9330-8EAA-F11F-F0557D541814}"/>
          </ac:spMkLst>
        </pc:spChg>
        <pc:spChg chg="add mod">
          <ac:chgData name="Adam Diaz" userId="680682e860e7ad91" providerId="LiveId" clId="{0BEBB5D6-2085-49AB-98B6-26885505F990}" dt="2026-02-25T02:23:12.612" v="5767" actId="1076"/>
          <ac:spMkLst>
            <pc:docMk/>
            <pc:sldMk cId="1691160027" sldId="284"/>
            <ac:spMk id="7" creationId="{E1C48140-F914-6D11-1C2D-4A74C1A845B7}"/>
          </ac:spMkLst>
        </pc:spChg>
        <pc:spChg chg="add mod">
          <ac:chgData name="Adam Diaz" userId="680682e860e7ad91" providerId="LiveId" clId="{0BEBB5D6-2085-49AB-98B6-26885505F990}" dt="2026-02-25T02:49:37.093" v="6610" actId="6549"/>
          <ac:spMkLst>
            <pc:docMk/>
            <pc:sldMk cId="1691160027" sldId="284"/>
            <ac:spMk id="8" creationId="{3A313876-0823-9797-782D-3802D24BC0BF}"/>
          </ac:spMkLst>
        </pc:spChg>
        <pc:picChg chg="add mod ord">
          <ac:chgData name="Adam Diaz" userId="680682e860e7ad91" providerId="LiveId" clId="{0BEBB5D6-2085-49AB-98B6-26885505F990}" dt="2026-02-25T02:22:05.264" v="5763" actId="14100"/>
          <ac:picMkLst>
            <pc:docMk/>
            <pc:sldMk cId="1691160027" sldId="284"/>
            <ac:picMk id="3" creationId="{C13E3A60-060E-8258-80FF-A4972EA482AD}"/>
          </ac:picMkLst>
        </pc:picChg>
      </pc:sldChg>
      <pc:sldChg chg="modSp add mod ord modTransition">
        <pc:chgData name="Adam Diaz" userId="680682e860e7ad91" providerId="LiveId" clId="{0BEBB5D6-2085-49AB-98B6-26885505F990}" dt="2026-02-28T02:21:51.592" v="10179" actId="339"/>
        <pc:sldMkLst>
          <pc:docMk/>
          <pc:sldMk cId="1490435281" sldId="285"/>
        </pc:sldMkLst>
        <pc:spChg chg="mod">
          <ac:chgData name="Adam Diaz" userId="680682e860e7ad91" providerId="LiveId" clId="{0BEBB5D6-2085-49AB-98B6-26885505F990}" dt="2026-02-28T02:21:51.592" v="10179" actId="339"/>
          <ac:spMkLst>
            <pc:docMk/>
            <pc:sldMk cId="1490435281" sldId="285"/>
            <ac:spMk id="4" creationId="{8224914D-1F32-A4B6-8AF0-91491BB0A892}"/>
          </ac:spMkLst>
        </pc:spChg>
      </pc:sldChg>
      <pc:sldChg chg="addSp modSp add mod modTransition modAnim">
        <pc:chgData name="Adam Diaz" userId="680682e860e7ad91" providerId="LiveId" clId="{0BEBB5D6-2085-49AB-98B6-26885505F990}" dt="2026-02-28T02:21:43.389" v="10178" actId="339"/>
        <pc:sldMkLst>
          <pc:docMk/>
          <pc:sldMk cId="1715221482" sldId="286"/>
        </pc:sldMkLst>
        <pc:spChg chg="mod">
          <ac:chgData name="Adam Diaz" userId="680682e860e7ad91" providerId="LiveId" clId="{0BEBB5D6-2085-49AB-98B6-26885505F990}" dt="2026-02-28T02:21:43.389" v="10178" actId="339"/>
          <ac:spMkLst>
            <pc:docMk/>
            <pc:sldMk cId="1715221482" sldId="286"/>
            <ac:spMk id="4" creationId="{CC1AF547-F86F-CFCA-022C-570E7E15C79D}"/>
          </ac:spMkLst>
        </pc:spChg>
        <pc:picChg chg="add mod">
          <ac:chgData name="Adam Diaz" userId="680682e860e7ad91" providerId="LiveId" clId="{0BEBB5D6-2085-49AB-98B6-26885505F990}" dt="2026-02-25T02:34:15.096" v="6295" actId="339"/>
          <ac:picMkLst>
            <pc:docMk/>
            <pc:sldMk cId="1715221482" sldId="286"/>
            <ac:picMk id="3" creationId="{C556EEA3-5FC0-B5A0-4A26-8C739CBD7ED4}"/>
          </ac:picMkLst>
        </pc:picChg>
        <pc:picChg chg="add mod">
          <ac:chgData name="Adam Diaz" userId="680682e860e7ad91" providerId="LiveId" clId="{0BEBB5D6-2085-49AB-98B6-26885505F990}" dt="2026-02-25T02:34:15.096" v="6295" actId="339"/>
          <ac:picMkLst>
            <pc:docMk/>
            <pc:sldMk cId="1715221482" sldId="286"/>
            <ac:picMk id="6" creationId="{E04464E4-C0D8-FFF2-3DB9-586589B8F0BA}"/>
          </ac:picMkLst>
        </pc:picChg>
        <pc:picChg chg="add mod">
          <ac:chgData name="Adam Diaz" userId="680682e860e7ad91" providerId="LiveId" clId="{0BEBB5D6-2085-49AB-98B6-26885505F990}" dt="2026-02-25T02:34:15.096" v="6295" actId="339"/>
          <ac:picMkLst>
            <pc:docMk/>
            <pc:sldMk cId="1715221482" sldId="286"/>
            <ac:picMk id="8" creationId="{8E03722A-2B8B-4EC8-1471-F772F2A6FA52}"/>
          </ac:picMkLst>
        </pc:picChg>
        <pc:picChg chg="add mod">
          <ac:chgData name="Adam Diaz" userId="680682e860e7ad91" providerId="LiveId" clId="{0BEBB5D6-2085-49AB-98B6-26885505F990}" dt="2026-02-25T02:34:15.096" v="6295" actId="339"/>
          <ac:picMkLst>
            <pc:docMk/>
            <pc:sldMk cId="1715221482" sldId="286"/>
            <ac:picMk id="10" creationId="{AA4FAA37-9ED3-19B7-6E19-8C4B127C84FC}"/>
          </ac:picMkLst>
        </pc:picChg>
      </pc:sldChg>
      <pc:sldChg chg="addSp modSp add mod modAnim">
        <pc:chgData name="Adam Diaz" userId="680682e860e7ad91" providerId="LiveId" clId="{0BEBB5D6-2085-49AB-98B6-26885505F990}" dt="2026-02-28T02:40:40.612" v="10295"/>
        <pc:sldMkLst>
          <pc:docMk/>
          <pc:sldMk cId="3997263510" sldId="287"/>
        </pc:sldMkLst>
        <pc:spChg chg="add mod">
          <ac:chgData name="Adam Diaz" userId="680682e860e7ad91" providerId="LiveId" clId="{0BEBB5D6-2085-49AB-98B6-26885505F990}" dt="2026-02-28T02:19:19.208" v="10154" actId="20577"/>
          <ac:spMkLst>
            <pc:docMk/>
            <pc:sldMk cId="3997263510" sldId="287"/>
            <ac:spMk id="2" creationId="{0F49D467-1AF0-8309-6628-E5389CE08478}"/>
          </ac:spMkLst>
        </pc:spChg>
        <pc:spChg chg="mod">
          <ac:chgData name="Adam Diaz" userId="680682e860e7ad91" providerId="LiveId" clId="{0BEBB5D6-2085-49AB-98B6-26885505F990}" dt="2026-02-28T02:21:34.669" v="10177" actId="339"/>
          <ac:spMkLst>
            <pc:docMk/>
            <pc:sldMk cId="3997263510" sldId="287"/>
            <ac:spMk id="4" creationId="{E8A8D657-1CCD-EA28-2752-5355AD99E7CD}"/>
          </ac:spMkLst>
        </pc:spChg>
        <pc:picChg chg="mod">
          <ac:chgData name="Adam Diaz" userId="680682e860e7ad91" providerId="LiveId" clId="{0BEBB5D6-2085-49AB-98B6-26885505F990}" dt="2026-02-28T01:28:06.972" v="7876" actId="1037"/>
          <ac:picMkLst>
            <pc:docMk/>
            <pc:sldMk cId="3997263510" sldId="287"/>
            <ac:picMk id="3" creationId="{5162EAC6-9BBF-4B8E-CBEB-2F901A1142F4}"/>
          </ac:picMkLst>
        </pc:picChg>
        <pc:picChg chg="mod">
          <ac:chgData name="Adam Diaz" userId="680682e860e7ad91" providerId="LiveId" clId="{0BEBB5D6-2085-49AB-98B6-26885505F990}" dt="2026-02-28T01:29:28.074" v="7988" actId="1076"/>
          <ac:picMkLst>
            <pc:docMk/>
            <pc:sldMk cId="3997263510" sldId="287"/>
            <ac:picMk id="6" creationId="{70FBA8CA-D494-5A78-54A4-ABD7DFEBDABE}"/>
          </ac:picMkLst>
        </pc:picChg>
        <pc:picChg chg="mod ord">
          <ac:chgData name="Adam Diaz" userId="680682e860e7ad91" providerId="LiveId" clId="{0BEBB5D6-2085-49AB-98B6-26885505F990}" dt="2026-02-28T01:28:33.322" v="7887" actId="1076"/>
          <ac:picMkLst>
            <pc:docMk/>
            <pc:sldMk cId="3997263510" sldId="287"/>
            <ac:picMk id="8" creationId="{3150196C-791F-D070-4103-EC3C4B77BF82}"/>
          </ac:picMkLst>
        </pc:picChg>
        <pc:picChg chg="mod">
          <ac:chgData name="Adam Diaz" userId="680682e860e7ad91" providerId="LiveId" clId="{0BEBB5D6-2085-49AB-98B6-26885505F990}" dt="2026-02-28T01:29:30.971" v="7989" actId="1076"/>
          <ac:picMkLst>
            <pc:docMk/>
            <pc:sldMk cId="3997263510" sldId="287"/>
            <ac:picMk id="10" creationId="{FE467ED7-807B-DF83-5B71-2560F6B9724D}"/>
          </ac:picMkLst>
        </pc:picChg>
      </pc:sldChg>
      <pc:sldChg chg="modSp add mod">
        <pc:chgData name="Adam Diaz" userId="680682e860e7ad91" providerId="LiveId" clId="{0BEBB5D6-2085-49AB-98B6-26885505F990}" dt="2026-02-28T02:45:04.058" v="10300" actId="20577"/>
        <pc:sldMkLst>
          <pc:docMk/>
          <pc:sldMk cId="2937309786" sldId="288"/>
        </pc:sldMkLst>
        <pc:spChg chg="mod">
          <ac:chgData name="Adam Diaz" userId="680682e860e7ad91" providerId="LiveId" clId="{0BEBB5D6-2085-49AB-98B6-26885505F990}" dt="2026-02-28T02:45:04.058" v="10300" actId="20577"/>
          <ac:spMkLst>
            <pc:docMk/>
            <pc:sldMk cId="2937309786" sldId="288"/>
            <ac:spMk id="2" creationId="{2B6B7FEF-4703-8615-C366-35E93716B65E}"/>
          </ac:spMkLst>
        </pc:spChg>
        <pc:spChg chg="mod">
          <ac:chgData name="Adam Diaz" userId="680682e860e7ad91" providerId="LiveId" clId="{0BEBB5D6-2085-49AB-98B6-26885505F990}" dt="2026-02-28T02:21:24.496" v="10176" actId="339"/>
          <ac:spMkLst>
            <pc:docMk/>
            <pc:sldMk cId="2937309786" sldId="288"/>
            <ac:spMk id="4" creationId="{02A29AC5-0929-06D7-E9BD-B8D4086C6447}"/>
          </ac:spMkLst>
        </pc:spChg>
        <pc:picChg chg="mod">
          <ac:chgData name="Adam Diaz" userId="680682e860e7ad91" providerId="LiveId" clId="{0BEBB5D6-2085-49AB-98B6-26885505F990}" dt="2026-02-28T01:29:14.469" v="7986" actId="1076"/>
          <ac:picMkLst>
            <pc:docMk/>
            <pc:sldMk cId="2937309786" sldId="288"/>
            <ac:picMk id="3" creationId="{4844E106-D3F9-6BF9-2A1B-6DE2C43E4282}"/>
          </ac:picMkLst>
        </pc:picChg>
        <pc:picChg chg="mod">
          <ac:chgData name="Adam Diaz" userId="680682e860e7ad91" providerId="LiveId" clId="{0BEBB5D6-2085-49AB-98B6-26885505F990}" dt="2026-02-28T01:29:19.783" v="7987" actId="1076"/>
          <ac:picMkLst>
            <pc:docMk/>
            <pc:sldMk cId="2937309786" sldId="288"/>
            <ac:picMk id="6" creationId="{C9DFCA31-9D30-97E3-FD3A-E0D6956F156B}"/>
          </ac:picMkLst>
        </pc:picChg>
        <pc:picChg chg="mod ord">
          <ac:chgData name="Adam Diaz" userId="680682e860e7ad91" providerId="LiveId" clId="{0BEBB5D6-2085-49AB-98B6-26885505F990}" dt="2026-02-28T01:29:02.289" v="7902" actId="167"/>
          <ac:picMkLst>
            <pc:docMk/>
            <pc:sldMk cId="2937309786" sldId="288"/>
            <ac:picMk id="8" creationId="{51BCE544-F421-1204-84DF-A387457860BA}"/>
          </ac:picMkLst>
        </pc:picChg>
        <pc:picChg chg="mod">
          <ac:chgData name="Adam Diaz" userId="680682e860e7ad91" providerId="LiveId" clId="{0BEBB5D6-2085-49AB-98B6-26885505F990}" dt="2026-02-28T01:30:54.956" v="7991" actId="1076"/>
          <ac:picMkLst>
            <pc:docMk/>
            <pc:sldMk cId="2937309786" sldId="288"/>
            <ac:picMk id="10" creationId="{C2A84CD8-02A1-3F28-5577-791B69DA35F0}"/>
          </ac:picMkLst>
        </pc:picChg>
      </pc:sldChg>
      <pc:sldChg chg="modSp add mod modAnim">
        <pc:chgData name="Adam Diaz" userId="680682e860e7ad91" providerId="LiveId" clId="{0BEBB5D6-2085-49AB-98B6-26885505F990}" dt="2026-02-28T02:49:04.679" v="10354" actId="20577"/>
        <pc:sldMkLst>
          <pc:docMk/>
          <pc:sldMk cId="2461780520" sldId="289"/>
        </pc:sldMkLst>
        <pc:spChg chg="mod">
          <ac:chgData name="Adam Diaz" userId="680682e860e7ad91" providerId="LiveId" clId="{0BEBB5D6-2085-49AB-98B6-26885505F990}" dt="2026-02-28T02:49:04.679" v="10354" actId="20577"/>
          <ac:spMkLst>
            <pc:docMk/>
            <pc:sldMk cId="2461780520" sldId="289"/>
            <ac:spMk id="2" creationId="{4D1BFA82-1CAA-487B-DC43-68A4CCC6AC98}"/>
          </ac:spMkLst>
        </pc:spChg>
        <pc:spChg chg="mod">
          <ac:chgData name="Adam Diaz" userId="680682e860e7ad91" providerId="LiveId" clId="{0BEBB5D6-2085-49AB-98B6-26885505F990}" dt="2026-02-28T02:20:55.458" v="10173" actId="339"/>
          <ac:spMkLst>
            <pc:docMk/>
            <pc:sldMk cId="2461780520" sldId="289"/>
            <ac:spMk id="4" creationId="{5D8FCF20-4AE1-33DA-A72D-3D0F94A841BF}"/>
          </ac:spMkLst>
        </pc:spChg>
        <pc:picChg chg="mod ord">
          <ac:chgData name="Adam Diaz" userId="680682e860e7ad91" providerId="LiveId" clId="{0BEBB5D6-2085-49AB-98B6-26885505F990}" dt="2026-02-28T01:31:40.983" v="7995" actId="167"/>
          <ac:picMkLst>
            <pc:docMk/>
            <pc:sldMk cId="2461780520" sldId="289"/>
            <ac:picMk id="6" creationId="{67E8B6FF-7919-125B-D502-74CF8517806D}"/>
          </ac:picMkLst>
        </pc:picChg>
        <pc:picChg chg="mod">
          <ac:chgData name="Adam Diaz" userId="680682e860e7ad91" providerId="LiveId" clId="{0BEBB5D6-2085-49AB-98B6-26885505F990}" dt="2026-02-28T01:31:58.445" v="8133" actId="1076"/>
          <ac:picMkLst>
            <pc:docMk/>
            <pc:sldMk cId="2461780520" sldId="289"/>
            <ac:picMk id="8" creationId="{7BB55341-18AB-6890-BBC1-D4B8D1882B8F}"/>
          </ac:picMkLst>
        </pc:picChg>
        <pc:picChg chg="mod">
          <ac:chgData name="Adam Diaz" userId="680682e860e7ad91" providerId="LiveId" clId="{0BEBB5D6-2085-49AB-98B6-26885505F990}" dt="2026-02-28T01:32:10.946" v="8142" actId="1076"/>
          <ac:picMkLst>
            <pc:docMk/>
            <pc:sldMk cId="2461780520" sldId="289"/>
            <ac:picMk id="10" creationId="{3C921374-E5BB-6F26-DE63-FEED7531EF96}"/>
          </ac:picMkLst>
        </pc:picChg>
      </pc:sldChg>
      <pc:sldChg chg="modSp add mod modAnim">
        <pc:chgData name="Adam Diaz" userId="680682e860e7ad91" providerId="LiveId" clId="{0BEBB5D6-2085-49AB-98B6-26885505F990}" dt="2026-03-08T22:28:56.634" v="16961" actId="20577"/>
        <pc:sldMkLst>
          <pc:docMk/>
          <pc:sldMk cId="2959976820" sldId="290"/>
        </pc:sldMkLst>
        <pc:spChg chg="mod">
          <ac:chgData name="Adam Diaz" userId="680682e860e7ad91" providerId="LiveId" clId="{0BEBB5D6-2085-49AB-98B6-26885505F990}" dt="2026-03-08T22:28:56.634" v="16961" actId="20577"/>
          <ac:spMkLst>
            <pc:docMk/>
            <pc:sldMk cId="2959976820" sldId="290"/>
            <ac:spMk id="2" creationId="{D12D6CE3-7A1A-6C9C-D48F-A6AC312B8106}"/>
          </ac:spMkLst>
        </pc:spChg>
        <pc:spChg chg="mod">
          <ac:chgData name="Adam Diaz" userId="680682e860e7ad91" providerId="LiveId" clId="{0BEBB5D6-2085-49AB-98B6-26885505F990}" dt="2026-02-28T02:20:47.013" v="10172" actId="339"/>
          <ac:spMkLst>
            <pc:docMk/>
            <pc:sldMk cId="2959976820" sldId="290"/>
            <ac:spMk id="4" creationId="{FE794FBC-A942-160A-2D46-0F787E3429D7}"/>
          </ac:spMkLst>
        </pc:spChg>
        <pc:picChg chg="mod">
          <ac:chgData name="Adam Diaz" userId="680682e860e7ad91" providerId="LiveId" clId="{0BEBB5D6-2085-49AB-98B6-26885505F990}" dt="2026-02-28T01:32:43.933" v="8255" actId="1076"/>
          <ac:picMkLst>
            <pc:docMk/>
            <pc:sldMk cId="2959976820" sldId="290"/>
            <ac:picMk id="6" creationId="{8941141C-8799-E6E1-1341-2AF8B41BD65C}"/>
          </ac:picMkLst>
        </pc:picChg>
        <pc:picChg chg="mod ord">
          <ac:chgData name="Adam Diaz" userId="680682e860e7ad91" providerId="LiveId" clId="{0BEBB5D6-2085-49AB-98B6-26885505F990}" dt="2026-02-28T01:32:32.325" v="8183" actId="1037"/>
          <ac:picMkLst>
            <pc:docMk/>
            <pc:sldMk cId="2959976820" sldId="290"/>
            <ac:picMk id="10" creationId="{16C98EA3-4261-B4DC-D74B-DA0ED48BE5AF}"/>
          </ac:picMkLst>
        </pc:picChg>
      </pc:sldChg>
      <pc:sldChg chg="addSp delSp modSp add mod">
        <pc:chgData name="Adam Diaz" userId="680682e860e7ad91" providerId="LiveId" clId="{0BEBB5D6-2085-49AB-98B6-26885505F990}" dt="2026-02-28T03:15:33.213" v="12611" actId="20577"/>
        <pc:sldMkLst>
          <pc:docMk/>
          <pc:sldMk cId="3024270951" sldId="292"/>
        </pc:sldMkLst>
        <pc:spChg chg="add mod">
          <ac:chgData name="Adam Diaz" userId="680682e860e7ad91" providerId="LiveId" clId="{0BEBB5D6-2085-49AB-98B6-26885505F990}" dt="2026-02-28T02:56:16.662" v="10670" actId="20577"/>
          <ac:spMkLst>
            <pc:docMk/>
            <pc:sldMk cId="3024270951" sldId="292"/>
            <ac:spMk id="2" creationId="{276E7261-FABC-F5BE-03AF-BB803B30D803}"/>
          </ac:spMkLst>
        </pc:spChg>
        <pc:spChg chg="mod">
          <ac:chgData name="Adam Diaz" userId="680682e860e7ad91" providerId="LiveId" clId="{0BEBB5D6-2085-49AB-98B6-26885505F990}" dt="2026-02-28T03:15:33.213" v="12611" actId="20577"/>
          <ac:spMkLst>
            <pc:docMk/>
            <pc:sldMk cId="3024270951" sldId="292"/>
            <ac:spMk id="5" creationId="{739B9866-53B4-3F87-20C5-C69EDF05BF9E}"/>
          </ac:spMkLst>
        </pc:spChg>
        <pc:spChg chg="mod">
          <ac:chgData name="Adam Diaz" userId="680682e860e7ad91" providerId="LiveId" clId="{0BEBB5D6-2085-49AB-98B6-26885505F990}" dt="2026-02-28T02:55:01.009" v="10391" actId="6549"/>
          <ac:spMkLst>
            <pc:docMk/>
            <pc:sldMk cId="3024270951" sldId="292"/>
            <ac:spMk id="8" creationId="{BBBC87A8-7B6D-39C6-224E-51BECB1BF596}"/>
          </ac:spMkLst>
        </pc:spChg>
        <pc:spChg chg="add mod">
          <ac:chgData name="Adam Diaz" userId="680682e860e7ad91" providerId="LiveId" clId="{0BEBB5D6-2085-49AB-98B6-26885505F990}" dt="2026-02-28T02:57:34.167" v="11007" actId="20577"/>
          <ac:spMkLst>
            <pc:docMk/>
            <pc:sldMk cId="3024270951" sldId="292"/>
            <ac:spMk id="9" creationId="{7F52259D-4E57-A25A-6BA2-370D928B0EF2}"/>
          </ac:spMkLst>
        </pc:spChg>
        <pc:spChg chg="add mod">
          <ac:chgData name="Adam Diaz" userId="680682e860e7ad91" providerId="LiveId" clId="{0BEBB5D6-2085-49AB-98B6-26885505F990}" dt="2026-02-28T02:58:31.453" v="11252" actId="20577"/>
          <ac:spMkLst>
            <pc:docMk/>
            <pc:sldMk cId="3024270951" sldId="292"/>
            <ac:spMk id="10" creationId="{CDBC6C40-B362-44EB-D32E-4E30FD4D13A3}"/>
          </ac:spMkLst>
        </pc:spChg>
      </pc:sldChg>
      <pc:sldChg chg="addSp delSp modSp add mod modTransition">
        <pc:chgData name="Adam Diaz" userId="680682e860e7ad91" providerId="LiveId" clId="{0BEBB5D6-2085-49AB-98B6-26885505F990}" dt="2026-03-08T22:32:28.524" v="17036" actId="1035"/>
        <pc:sldMkLst>
          <pc:docMk/>
          <pc:sldMk cId="834741599" sldId="293"/>
        </pc:sldMkLst>
        <pc:spChg chg="del">
          <ac:chgData name="Adam Diaz" userId="680682e860e7ad91" providerId="LiveId" clId="{0BEBB5D6-2085-49AB-98B6-26885505F990}" dt="2026-03-08T22:32:25.179" v="16983" actId="478"/>
          <ac:spMkLst>
            <pc:docMk/>
            <pc:sldMk cId="834741599" sldId="293"/>
            <ac:spMk id="2" creationId="{8983A6BA-0EE5-A457-76FA-204793B7A019}"/>
          </ac:spMkLst>
        </pc:spChg>
        <pc:spChg chg="mod">
          <ac:chgData name="Adam Diaz" userId="680682e860e7ad91" providerId="LiveId" clId="{0BEBB5D6-2085-49AB-98B6-26885505F990}" dt="2026-02-28T03:15:40.740" v="12618" actId="20577"/>
          <ac:spMkLst>
            <pc:docMk/>
            <pc:sldMk cId="834741599" sldId="293"/>
            <ac:spMk id="5" creationId="{2DCA6829-EEB9-7914-6ABB-A7CFA02DC3AA}"/>
          </ac:spMkLst>
        </pc:spChg>
        <pc:spChg chg="add mod">
          <ac:chgData name="Adam Diaz" userId="680682e860e7ad91" providerId="LiveId" clId="{0BEBB5D6-2085-49AB-98B6-26885505F990}" dt="2026-03-08T22:32:28.524" v="17036" actId="1035"/>
          <ac:spMkLst>
            <pc:docMk/>
            <pc:sldMk cId="834741599" sldId="293"/>
            <ac:spMk id="6" creationId="{04716C03-20F7-0A45-F25B-16E645E8F091}"/>
          </ac:spMkLst>
        </pc:spChg>
        <pc:spChg chg="mod ord">
          <ac:chgData name="Adam Diaz" userId="680682e860e7ad91" providerId="LiveId" clId="{0BEBB5D6-2085-49AB-98B6-26885505F990}" dt="2026-02-28T03:00:48.221" v="11384" actId="170"/>
          <ac:spMkLst>
            <pc:docMk/>
            <pc:sldMk cId="834741599" sldId="293"/>
            <ac:spMk id="12" creationId="{F234C388-2935-625E-BFB5-C94AFBF6E55C}"/>
          </ac:spMkLst>
        </pc:spChg>
        <pc:spChg chg="add mod">
          <ac:chgData name="Adam Diaz" userId="680682e860e7ad91" providerId="LiveId" clId="{0BEBB5D6-2085-49AB-98B6-26885505F990}" dt="2026-02-28T03:14:14.254" v="12440" actId="20577"/>
          <ac:spMkLst>
            <pc:docMk/>
            <pc:sldMk cId="834741599" sldId="293"/>
            <ac:spMk id="13" creationId="{42EB3C42-F85F-35B3-8466-EC52B76F34E9}"/>
          </ac:spMkLst>
        </pc:spChg>
      </pc:sldChg>
      <pc:sldChg chg="addSp delSp modSp add mod modTransition">
        <pc:chgData name="Adam Diaz" userId="680682e860e7ad91" providerId="LiveId" clId="{0BEBB5D6-2085-49AB-98B6-26885505F990}" dt="2026-03-08T22:33:32.378" v="17053" actId="6549"/>
        <pc:sldMkLst>
          <pc:docMk/>
          <pc:sldMk cId="2224974020" sldId="294"/>
        </pc:sldMkLst>
        <pc:spChg chg="mod">
          <ac:chgData name="Adam Diaz" userId="680682e860e7ad91" providerId="LiveId" clId="{0BEBB5D6-2085-49AB-98B6-26885505F990}" dt="2026-03-08T22:33:32.378" v="17053" actId="6549"/>
          <ac:spMkLst>
            <pc:docMk/>
            <pc:sldMk cId="2224974020" sldId="294"/>
            <ac:spMk id="2" creationId="{80F81FDE-532F-1C86-8B06-295CFDD4FC7C}"/>
          </ac:spMkLst>
        </pc:spChg>
        <pc:spChg chg="ord">
          <ac:chgData name="Adam Diaz" userId="680682e860e7ad91" providerId="LiveId" clId="{0BEBB5D6-2085-49AB-98B6-26885505F990}" dt="2026-03-01T00:50:24.587" v="16085" actId="166"/>
          <ac:spMkLst>
            <pc:docMk/>
            <pc:sldMk cId="2224974020" sldId="294"/>
            <ac:spMk id="4" creationId="{E319340C-1680-36DD-C4E5-27AADFE16F06}"/>
          </ac:spMkLst>
        </pc:spChg>
        <pc:spChg chg="mod">
          <ac:chgData name="Adam Diaz" userId="680682e860e7ad91" providerId="LiveId" clId="{0BEBB5D6-2085-49AB-98B6-26885505F990}" dt="2026-02-28T03:04:39.292" v="11723" actId="1037"/>
          <ac:spMkLst>
            <pc:docMk/>
            <pc:sldMk cId="2224974020" sldId="294"/>
            <ac:spMk id="8" creationId="{3EE7C7A4-6B38-08CC-6E37-C7187EE417F5}"/>
          </ac:spMkLst>
        </pc:spChg>
        <pc:spChg chg="mod">
          <ac:chgData name="Adam Diaz" userId="680682e860e7ad91" providerId="LiveId" clId="{0BEBB5D6-2085-49AB-98B6-26885505F990}" dt="2026-02-28T03:05:05.327" v="11938" actId="1038"/>
          <ac:spMkLst>
            <pc:docMk/>
            <pc:sldMk cId="2224974020" sldId="294"/>
            <ac:spMk id="9" creationId="{94A6937A-9E2D-8289-EA60-2EE6A653F8B8}"/>
          </ac:spMkLst>
        </pc:spChg>
        <pc:spChg chg="mod">
          <ac:chgData name="Adam Diaz" userId="680682e860e7ad91" providerId="LiveId" clId="{0BEBB5D6-2085-49AB-98B6-26885505F990}" dt="2026-02-28T03:04:54.711" v="11848" actId="1037"/>
          <ac:spMkLst>
            <pc:docMk/>
            <pc:sldMk cId="2224974020" sldId="294"/>
            <ac:spMk id="10" creationId="{2598E122-CF1B-6939-4ABD-B6BB795EB838}"/>
          </ac:spMkLst>
        </pc:spChg>
        <pc:spChg chg="mod ord">
          <ac:chgData name="Adam Diaz" userId="680682e860e7ad91" providerId="LiveId" clId="{0BEBB5D6-2085-49AB-98B6-26885505F990}" dt="2026-02-28T03:04:46.225" v="11725" actId="170"/>
          <ac:spMkLst>
            <pc:docMk/>
            <pc:sldMk cId="2224974020" sldId="294"/>
            <ac:spMk id="15" creationId="{2274F5AF-D1FD-95C0-59B6-B3DCD0916D75}"/>
          </ac:spMkLst>
        </pc:spChg>
        <pc:spChg chg="add mod">
          <ac:chgData name="Adam Diaz" userId="680682e860e7ad91" providerId="LiveId" clId="{0BEBB5D6-2085-49AB-98B6-26885505F990}" dt="2026-02-28T03:15:11.751" v="12606" actId="1038"/>
          <ac:spMkLst>
            <pc:docMk/>
            <pc:sldMk cId="2224974020" sldId="294"/>
            <ac:spMk id="16" creationId="{454F4D24-8672-3A4D-E0BD-2049F27CACC7}"/>
          </ac:spMkLst>
        </pc:spChg>
      </pc:sldChg>
      <pc:sldChg chg="addSp delSp modSp add mod modTransition">
        <pc:chgData name="Adam Diaz" userId="680682e860e7ad91" providerId="LiveId" clId="{0BEBB5D6-2085-49AB-98B6-26885505F990}" dt="2026-02-28T03:14:43.888" v="12575" actId="1038"/>
        <pc:sldMkLst>
          <pc:docMk/>
          <pc:sldMk cId="474253148" sldId="295"/>
        </pc:sldMkLst>
        <pc:spChg chg="mod">
          <ac:chgData name="Adam Diaz" userId="680682e860e7ad91" providerId="LiveId" clId="{0BEBB5D6-2085-49AB-98B6-26885505F990}" dt="2026-02-28T03:12:16.867" v="12119"/>
          <ac:spMkLst>
            <pc:docMk/>
            <pc:sldMk cId="474253148" sldId="295"/>
            <ac:spMk id="34" creationId="{C4D81BCD-F2A3-A6FF-B7AC-4F1A98CE9D89}"/>
          </ac:spMkLst>
        </pc:spChg>
        <pc:spChg chg="add mod">
          <ac:chgData name="Adam Diaz" userId="680682e860e7ad91" providerId="LiveId" clId="{0BEBB5D6-2085-49AB-98B6-26885505F990}" dt="2026-02-28T03:14:43.888" v="12575" actId="1038"/>
          <ac:spMkLst>
            <pc:docMk/>
            <pc:sldMk cId="474253148" sldId="295"/>
            <ac:spMk id="35" creationId="{2507866F-0412-029C-A59B-0279B49471BC}"/>
          </ac:spMkLst>
        </pc:spChg>
      </pc:sldChg>
      <pc:sldChg chg="addSp delSp modSp new mod modTransition">
        <pc:chgData name="Adam Diaz" userId="680682e860e7ad91" providerId="LiveId" clId="{0BEBB5D6-2085-49AB-98B6-26885505F990}" dt="2026-02-28T05:37:40.277" v="13647"/>
        <pc:sldMkLst>
          <pc:docMk/>
          <pc:sldMk cId="2967768171" sldId="297"/>
        </pc:sldMkLst>
        <pc:picChg chg="add mod">
          <ac:chgData name="Adam Diaz" userId="680682e860e7ad91" providerId="LiveId" clId="{0BEBB5D6-2085-49AB-98B6-26885505F990}" dt="2026-02-28T05:00:48.107" v="12651"/>
          <ac:picMkLst>
            <pc:docMk/>
            <pc:sldMk cId="2967768171" sldId="297"/>
            <ac:picMk id="4" creationId="{ECB5E718-ED9F-71FB-E654-31C258CE49FD}"/>
          </ac:picMkLst>
        </pc:picChg>
      </pc:sldChg>
      <pc:sldChg chg="addSp delSp modSp add mod modTransition">
        <pc:chgData name="Adam Diaz" userId="680682e860e7ad91" providerId="LiveId" clId="{0BEBB5D6-2085-49AB-98B6-26885505F990}" dt="2026-02-28T05:10:08.780" v="12814" actId="478"/>
        <pc:sldMkLst>
          <pc:docMk/>
          <pc:sldMk cId="580297035" sldId="298"/>
        </pc:sldMkLst>
        <pc:picChg chg="mod ord">
          <ac:chgData name="Adam Diaz" userId="680682e860e7ad91" providerId="LiveId" clId="{0BEBB5D6-2085-49AB-98B6-26885505F990}" dt="2026-02-28T05:10:05.991" v="12813" actId="167"/>
          <ac:picMkLst>
            <pc:docMk/>
            <pc:sldMk cId="580297035" sldId="298"/>
            <ac:picMk id="4" creationId="{79CB6F89-58D9-AB7C-1F52-B4F42A27C4AD}"/>
          </ac:picMkLst>
        </pc:picChg>
      </pc:sldChg>
      <pc:sldChg chg="addSp modSp add mod">
        <pc:chgData name="Adam Diaz" userId="680682e860e7ad91" providerId="LiveId" clId="{0BEBB5D6-2085-49AB-98B6-26885505F990}" dt="2026-02-28T05:36:26.959" v="13641" actId="166"/>
        <pc:sldMkLst>
          <pc:docMk/>
          <pc:sldMk cId="1015826055" sldId="299"/>
        </pc:sldMkLst>
        <pc:spChg chg="add mod">
          <ac:chgData name="Adam Diaz" userId="680682e860e7ad91" providerId="LiveId" clId="{0BEBB5D6-2085-49AB-98B6-26885505F990}" dt="2026-02-28T05:35:29.013" v="13616" actId="2711"/>
          <ac:spMkLst>
            <pc:docMk/>
            <pc:sldMk cId="1015826055" sldId="299"/>
            <ac:spMk id="2" creationId="{6A5B813C-0CC1-4E11-B379-928785AEBB48}"/>
          </ac:spMkLst>
        </pc:spChg>
        <pc:spChg chg="add mod ord">
          <ac:chgData name="Adam Diaz" userId="680682e860e7ad91" providerId="LiveId" clId="{0BEBB5D6-2085-49AB-98B6-26885505F990}" dt="2026-02-28T05:36:22.193" v="13640" actId="255"/>
          <ac:spMkLst>
            <pc:docMk/>
            <pc:sldMk cId="1015826055" sldId="299"/>
            <ac:spMk id="3" creationId="{DF3D48B8-5C22-74E5-104F-86225106F19F}"/>
          </ac:spMkLst>
        </pc:spChg>
        <pc:picChg chg="ord">
          <ac:chgData name="Adam Diaz" userId="680682e860e7ad91" providerId="LiveId" clId="{0BEBB5D6-2085-49AB-98B6-26885505F990}" dt="2026-02-28T05:36:26.959" v="13641" actId="166"/>
          <ac:picMkLst>
            <pc:docMk/>
            <pc:sldMk cId="1015826055" sldId="299"/>
            <ac:picMk id="4" creationId="{C78CD678-67F0-DD18-0E48-87A7952A40A5}"/>
          </ac:picMkLst>
        </pc:picChg>
      </pc:sldChg>
      <pc:sldChg chg="modSp add mod">
        <pc:chgData name="Adam Diaz" userId="680682e860e7ad91" providerId="LiveId" clId="{0BEBB5D6-2085-49AB-98B6-26885505F990}" dt="2026-02-28T05:35:44.189" v="13634" actId="1035"/>
        <pc:sldMkLst>
          <pc:docMk/>
          <pc:sldMk cId="3081674377" sldId="300"/>
        </pc:sldMkLst>
        <pc:spChg chg="mod ord">
          <ac:chgData name="Adam Diaz" userId="680682e860e7ad91" providerId="LiveId" clId="{0BEBB5D6-2085-49AB-98B6-26885505F990}" dt="2026-02-28T05:06:58.372" v="12795" actId="167"/>
          <ac:spMkLst>
            <pc:docMk/>
            <pc:sldMk cId="3081674377" sldId="300"/>
            <ac:spMk id="2" creationId="{8D546FE7-CAF4-44F6-F87C-0D73EFD99695}"/>
          </ac:spMkLst>
        </pc:spChg>
        <pc:spChg chg="mod">
          <ac:chgData name="Adam Diaz" userId="680682e860e7ad91" providerId="LiveId" clId="{0BEBB5D6-2085-49AB-98B6-26885505F990}" dt="2026-02-28T05:35:44.189" v="13634" actId="1035"/>
          <ac:spMkLst>
            <pc:docMk/>
            <pc:sldMk cId="3081674377" sldId="300"/>
            <ac:spMk id="3" creationId="{67CC4B45-90DB-EDDE-F4D7-22438AE4AAA4}"/>
          </ac:spMkLst>
        </pc:spChg>
        <pc:picChg chg="mod">
          <ac:chgData name="Adam Diaz" userId="680682e860e7ad91" providerId="LiveId" clId="{0BEBB5D6-2085-49AB-98B6-26885505F990}" dt="2026-02-28T05:07:02.340" v="12797" actId="1076"/>
          <ac:picMkLst>
            <pc:docMk/>
            <pc:sldMk cId="3081674377" sldId="300"/>
            <ac:picMk id="4" creationId="{583A6780-F53E-A0C2-B861-0F6F90C8EB4C}"/>
          </ac:picMkLst>
        </pc:picChg>
      </pc:sldChg>
      <pc:sldChg chg="modSp add mod">
        <pc:chgData name="Adam Diaz" userId="680682e860e7ad91" providerId="LiveId" clId="{0BEBB5D6-2085-49AB-98B6-26885505F990}" dt="2026-02-28T05:36:49.546" v="13644" actId="166"/>
        <pc:sldMkLst>
          <pc:docMk/>
          <pc:sldMk cId="2295045944" sldId="301"/>
        </pc:sldMkLst>
        <pc:spChg chg="mod">
          <ac:chgData name="Adam Diaz" userId="680682e860e7ad91" providerId="LiveId" clId="{0BEBB5D6-2085-49AB-98B6-26885505F990}" dt="2026-02-28T05:36:42.541" v="13643" actId="2711"/>
          <ac:spMkLst>
            <pc:docMk/>
            <pc:sldMk cId="2295045944" sldId="301"/>
            <ac:spMk id="3" creationId="{1DFEC7A3-4A3A-81A5-E9D0-6898515ECB80}"/>
          </ac:spMkLst>
        </pc:spChg>
        <pc:picChg chg="ord">
          <ac:chgData name="Adam Diaz" userId="680682e860e7ad91" providerId="LiveId" clId="{0BEBB5D6-2085-49AB-98B6-26885505F990}" dt="2026-02-28T05:36:49.546" v="13644" actId="166"/>
          <ac:picMkLst>
            <pc:docMk/>
            <pc:sldMk cId="2295045944" sldId="301"/>
            <ac:picMk id="4" creationId="{F3603FB8-2B8F-A157-5252-2BB0AE5756CB}"/>
          </ac:picMkLst>
        </pc:picChg>
      </pc:sldChg>
      <pc:sldChg chg="modSp add mod">
        <pc:chgData name="Adam Diaz" userId="680682e860e7ad91" providerId="LiveId" clId="{0BEBB5D6-2085-49AB-98B6-26885505F990}" dt="2026-02-28T05:36:07.285" v="13637" actId="166"/>
        <pc:sldMkLst>
          <pc:docMk/>
          <pc:sldMk cId="4044700368" sldId="302"/>
        </pc:sldMkLst>
        <pc:spChg chg="mod">
          <ac:chgData name="Adam Diaz" userId="680682e860e7ad91" providerId="LiveId" clId="{0BEBB5D6-2085-49AB-98B6-26885505F990}" dt="2026-02-28T05:36:02.855" v="13636" actId="2711"/>
          <ac:spMkLst>
            <pc:docMk/>
            <pc:sldMk cId="4044700368" sldId="302"/>
            <ac:spMk id="2" creationId="{7E678A8C-A877-A0B8-EA78-C98C7291CBB7}"/>
          </ac:spMkLst>
        </pc:spChg>
        <pc:picChg chg="ord">
          <ac:chgData name="Adam Diaz" userId="680682e860e7ad91" providerId="LiveId" clId="{0BEBB5D6-2085-49AB-98B6-26885505F990}" dt="2026-02-28T05:36:07.285" v="13637" actId="166"/>
          <ac:picMkLst>
            <pc:docMk/>
            <pc:sldMk cId="4044700368" sldId="302"/>
            <ac:picMk id="4" creationId="{BD153186-469D-9C51-F2D7-36D3D7D6BC0A}"/>
          </ac:picMkLst>
        </pc:picChg>
      </pc:sldChg>
      <pc:sldChg chg="addSp delSp modSp add mod">
        <pc:chgData name="Adam Diaz" userId="680682e860e7ad91" providerId="LiveId" clId="{0BEBB5D6-2085-49AB-98B6-26885505F990}" dt="2026-02-28T05:12:50.446" v="12884" actId="1076"/>
        <pc:sldMkLst>
          <pc:docMk/>
          <pc:sldMk cId="2906642672" sldId="303"/>
        </pc:sldMkLst>
        <pc:spChg chg="add mod">
          <ac:chgData name="Adam Diaz" userId="680682e860e7ad91" providerId="LiveId" clId="{0BEBB5D6-2085-49AB-98B6-26885505F990}" dt="2026-02-28T05:12:50.446" v="12884" actId="1076"/>
          <ac:spMkLst>
            <pc:docMk/>
            <pc:sldMk cId="2906642672" sldId="303"/>
            <ac:spMk id="6" creationId="{D68E346D-2EF0-F903-2546-D2CC1C173073}"/>
          </ac:spMkLst>
        </pc:spChg>
        <pc:picChg chg="ord">
          <ac:chgData name="Adam Diaz" userId="680682e860e7ad91" providerId="LiveId" clId="{0BEBB5D6-2085-49AB-98B6-26885505F990}" dt="2026-02-28T05:10:47.011" v="12818" actId="167"/>
          <ac:picMkLst>
            <pc:docMk/>
            <pc:sldMk cId="2906642672" sldId="303"/>
            <ac:picMk id="4" creationId="{D0F9FEA5-D32D-623F-4D60-DBB4CDC97537}"/>
          </ac:picMkLst>
        </pc:picChg>
      </pc:sldChg>
      <pc:sldChg chg="addSp modSp add mod modAnim">
        <pc:chgData name="Adam Diaz" userId="680682e860e7ad91" providerId="LiveId" clId="{0BEBB5D6-2085-49AB-98B6-26885505F990}" dt="2026-03-08T22:42:56.642" v="17110" actId="1036"/>
        <pc:sldMkLst>
          <pc:docMk/>
          <pc:sldMk cId="695406829" sldId="304"/>
        </pc:sldMkLst>
        <pc:spChg chg="add mod">
          <ac:chgData name="Adam Diaz" userId="680682e860e7ad91" providerId="LiveId" clId="{0BEBB5D6-2085-49AB-98B6-26885505F990}" dt="2026-02-28T05:13:04.570" v="12933" actId="1035"/>
          <ac:spMkLst>
            <pc:docMk/>
            <pc:sldMk cId="695406829" sldId="304"/>
            <ac:spMk id="3" creationId="{9B1C1965-3E8B-A37A-1BC1-47D2D62DE478}"/>
          </ac:spMkLst>
        </pc:spChg>
        <pc:spChg chg="add mod">
          <ac:chgData name="Adam Diaz" userId="680682e860e7ad91" providerId="LiveId" clId="{0BEBB5D6-2085-49AB-98B6-26885505F990}" dt="2026-02-28T05:51:01.280" v="13831" actId="339"/>
          <ac:spMkLst>
            <pc:docMk/>
            <pc:sldMk cId="695406829" sldId="304"/>
            <ac:spMk id="5" creationId="{14133091-775D-9C63-2F7D-04DEB2DADE69}"/>
          </ac:spMkLst>
        </pc:spChg>
        <pc:spChg chg="add mod">
          <ac:chgData name="Adam Diaz" userId="680682e860e7ad91" providerId="LiveId" clId="{0BEBB5D6-2085-49AB-98B6-26885505F990}" dt="2026-02-28T05:51:06.244" v="13832" actId="339"/>
          <ac:spMkLst>
            <pc:docMk/>
            <pc:sldMk cId="695406829" sldId="304"/>
            <ac:spMk id="6" creationId="{A6E5E48F-27CD-C5D3-6698-6327B00D3A1C}"/>
          </ac:spMkLst>
        </pc:spChg>
        <pc:spChg chg="add mod">
          <ac:chgData name="Adam Diaz" userId="680682e860e7ad91" providerId="LiveId" clId="{0BEBB5D6-2085-49AB-98B6-26885505F990}" dt="2026-03-08T22:42:49.483" v="17065" actId="6549"/>
          <ac:spMkLst>
            <pc:docMk/>
            <pc:sldMk cId="695406829" sldId="304"/>
            <ac:spMk id="7" creationId="{2409EF38-68A2-5318-358E-222E462E1BC7}"/>
          </ac:spMkLst>
        </pc:spChg>
        <pc:spChg chg="add mod">
          <ac:chgData name="Adam Diaz" userId="680682e860e7ad91" providerId="LiveId" clId="{0BEBB5D6-2085-49AB-98B6-26885505F990}" dt="2026-03-08T22:42:56.642" v="17110" actId="1036"/>
          <ac:spMkLst>
            <pc:docMk/>
            <pc:sldMk cId="695406829" sldId="304"/>
            <ac:spMk id="8" creationId="{197CF3DA-F786-C63A-4E48-3D42EA3412EC}"/>
          </ac:spMkLst>
        </pc:spChg>
        <pc:picChg chg="mod">
          <ac:chgData name="Adam Diaz" userId="680682e860e7ad91" providerId="LiveId" clId="{0BEBB5D6-2085-49AB-98B6-26885505F990}" dt="2026-02-28T05:11:34.327" v="12825" actId="1076"/>
          <ac:picMkLst>
            <pc:docMk/>
            <pc:sldMk cId="695406829" sldId="304"/>
            <ac:picMk id="4" creationId="{D179C16C-23DA-EB2D-5491-C06E8BCC51A8}"/>
          </ac:picMkLst>
        </pc:picChg>
      </pc:sldChg>
      <pc:sldChg chg="delSp modSp add mod delAnim">
        <pc:chgData name="Adam Diaz" userId="680682e860e7ad91" providerId="LiveId" clId="{0BEBB5D6-2085-49AB-98B6-26885505F990}" dt="2026-02-28T05:26:02.559" v="13607" actId="1076"/>
        <pc:sldMkLst>
          <pc:docMk/>
          <pc:sldMk cId="3200663111" sldId="305"/>
        </pc:sldMkLst>
        <pc:picChg chg="mod">
          <ac:chgData name="Adam Diaz" userId="680682e860e7ad91" providerId="LiveId" clId="{0BEBB5D6-2085-49AB-98B6-26885505F990}" dt="2026-02-28T05:26:02.559" v="13607" actId="1076"/>
          <ac:picMkLst>
            <pc:docMk/>
            <pc:sldMk cId="3200663111" sldId="305"/>
            <ac:picMk id="4" creationId="{44C2C64D-9789-99D8-A2B3-087EB6841658}"/>
          </ac:picMkLst>
        </pc:picChg>
      </pc:sldChg>
      <pc:sldChg chg="addSp delSp modSp add mod modTransition">
        <pc:chgData name="Adam Diaz" userId="680682e860e7ad91" providerId="LiveId" clId="{0BEBB5D6-2085-49AB-98B6-26885505F990}" dt="2026-02-28T05:41:30.436" v="13752" actId="166"/>
        <pc:sldMkLst>
          <pc:docMk/>
          <pc:sldMk cId="972521164" sldId="306"/>
        </pc:sldMkLst>
        <pc:spChg chg="add mod">
          <ac:chgData name="Adam Diaz" userId="680682e860e7ad91" providerId="LiveId" clId="{0BEBB5D6-2085-49AB-98B6-26885505F990}" dt="2026-02-28T05:41:23.980" v="13751" actId="1076"/>
          <ac:spMkLst>
            <pc:docMk/>
            <pc:sldMk cId="972521164" sldId="306"/>
            <ac:spMk id="6" creationId="{391FE759-C6E1-88F7-0A95-A9087E6AD291}"/>
          </ac:spMkLst>
        </pc:spChg>
        <pc:picChg chg="add mod ord">
          <ac:chgData name="Adam Diaz" userId="680682e860e7ad91" providerId="LiveId" clId="{0BEBB5D6-2085-49AB-98B6-26885505F990}" dt="2026-02-28T05:41:30.436" v="13752" actId="166"/>
          <ac:picMkLst>
            <pc:docMk/>
            <pc:sldMk cId="972521164" sldId="306"/>
            <ac:picMk id="3" creationId="{6B6DB1A3-5107-3302-4639-06D0176FB495}"/>
          </ac:picMkLst>
        </pc:picChg>
      </pc:sldChg>
      <pc:sldChg chg="addSp modSp add mod modTransition">
        <pc:chgData name="Adam Diaz" userId="680682e860e7ad91" providerId="LiveId" clId="{0BEBB5D6-2085-49AB-98B6-26885505F990}" dt="2026-02-28T05:44:05.232" v="13788"/>
        <pc:sldMkLst>
          <pc:docMk/>
          <pc:sldMk cId="495426905" sldId="307"/>
        </pc:sldMkLst>
        <pc:spChg chg="add mod ord">
          <ac:chgData name="Adam Diaz" userId="680682e860e7ad91" providerId="LiveId" clId="{0BEBB5D6-2085-49AB-98B6-26885505F990}" dt="2026-02-28T05:42:02.071" v="13774" actId="167"/>
          <ac:spMkLst>
            <pc:docMk/>
            <pc:sldMk cId="495426905" sldId="307"/>
            <ac:spMk id="2" creationId="{F74C3EF6-DDB4-225C-462B-AC0CFE28CFB0}"/>
          </ac:spMkLst>
        </pc:spChg>
      </pc:sldChg>
      <pc:sldChg chg="addSp delSp modSp add mod modTransition">
        <pc:chgData name="Adam Diaz" userId="680682e860e7ad91" providerId="LiveId" clId="{0BEBB5D6-2085-49AB-98B6-26885505F990}" dt="2026-03-08T22:36:27.421" v="17054" actId="166"/>
        <pc:sldMkLst>
          <pc:docMk/>
          <pc:sldMk cId="3212208447" sldId="308"/>
        </pc:sldMkLst>
        <pc:spChg chg="mod">
          <ac:chgData name="Adam Diaz" userId="680682e860e7ad91" providerId="LiveId" clId="{0BEBB5D6-2085-49AB-98B6-26885505F990}" dt="2026-02-28T05:43:11.486" v="13787" actId="20577"/>
          <ac:spMkLst>
            <pc:docMk/>
            <pc:sldMk cId="3212208447" sldId="308"/>
            <ac:spMk id="2" creationId="{A29FB6DC-4E0F-3A58-9CF9-AD2C27C4CEBC}"/>
          </ac:spMkLst>
        </pc:spChg>
        <pc:spChg chg="add del mod ord">
          <ac:chgData name="Adam Diaz" userId="680682e860e7ad91" providerId="LiveId" clId="{0BEBB5D6-2085-49AB-98B6-26885505F990}" dt="2026-03-01T00:55:17.680" v="16089" actId="478"/>
          <ac:spMkLst>
            <pc:docMk/>
            <pc:sldMk cId="3212208447" sldId="308"/>
            <ac:spMk id="6" creationId="{866C7597-E76F-C081-08E4-DC0AB4DEE3BD}"/>
          </ac:spMkLst>
        </pc:spChg>
        <pc:picChg chg="ord">
          <ac:chgData name="Adam Diaz" userId="680682e860e7ad91" providerId="LiveId" clId="{0BEBB5D6-2085-49AB-98B6-26885505F990}" dt="2026-03-08T22:36:27.421" v="17054" actId="166"/>
          <ac:picMkLst>
            <pc:docMk/>
            <pc:sldMk cId="3212208447" sldId="308"/>
            <ac:picMk id="3" creationId="{E22E1C62-1FFA-7C55-4EC2-3C6F16C6E3BD}"/>
          </ac:picMkLst>
        </pc:picChg>
      </pc:sldChg>
      <pc:sldChg chg="addSp delSp modSp add mod addAnim delAnim modAnim">
        <pc:chgData name="Adam Diaz" userId="680682e860e7ad91" providerId="LiveId" clId="{0BEBB5D6-2085-49AB-98B6-26885505F990}" dt="2026-02-28T06:42:43.023" v="14844" actId="167"/>
        <pc:sldMkLst>
          <pc:docMk/>
          <pc:sldMk cId="1320304926" sldId="309"/>
        </pc:sldMkLst>
        <pc:spChg chg="add mod">
          <ac:chgData name="Adam Diaz" userId="680682e860e7ad91" providerId="LiveId" clId="{0BEBB5D6-2085-49AB-98B6-26885505F990}" dt="2026-02-28T05:50:35.838" v="13830" actId="20577"/>
          <ac:spMkLst>
            <pc:docMk/>
            <pc:sldMk cId="1320304926" sldId="309"/>
            <ac:spMk id="4" creationId="{8F451A3F-4851-9087-1C68-A1D0C686275F}"/>
          </ac:spMkLst>
        </pc:spChg>
        <pc:spChg chg="add mod">
          <ac:chgData name="Adam Diaz" userId="680682e860e7ad91" providerId="LiveId" clId="{0BEBB5D6-2085-49AB-98B6-26885505F990}" dt="2026-02-28T05:52:37.899" v="14034" actId="339"/>
          <ac:spMkLst>
            <pc:docMk/>
            <pc:sldMk cId="1320304926" sldId="309"/>
            <ac:spMk id="5" creationId="{6FEBCACE-77BF-2B5D-9C1D-D1FF2EAEA7EB}"/>
          </ac:spMkLst>
        </pc:spChg>
        <pc:spChg chg="add mod ord">
          <ac:chgData name="Adam Diaz" userId="680682e860e7ad91" providerId="LiveId" clId="{0BEBB5D6-2085-49AB-98B6-26885505F990}" dt="2026-02-28T06:42:43.023" v="14844" actId="167"/>
          <ac:spMkLst>
            <pc:docMk/>
            <pc:sldMk cId="1320304926" sldId="309"/>
            <ac:spMk id="7" creationId="{8F265EE4-554F-9821-01B3-22E45BE48B74}"/>
          </ac:spMkLst>
        </pc:spChg>
        <pc:spChg chg="add mod">
          <ac:chgData name="Adam Diaz" userId="680682e860e7ad91" providerId="LiveId" clId="{0BEBB5D6-2085-49AB-98B6-26885505F990}" dt="2026-02-28T05:57:29.185" v="14444" actId="1035"/>
          <ac:spMkLst>
            <pc:docMk/>
            <pc:sldMk cId="1320304926" sldId="309"/>
            <ac:spMk id="9" creationId="{879A1395-5AB3-C1D8-8F0D-E6CD94B7B016}"/>
          </ac:spMkLst>
        </pc:spChg>
        <pc:spChg chg="add mod">
          <ac:chgData name="Adam Diaz" userId="680682e860e7ad91" providerId="LiveId" clId="{0BEBB5D6-2085-49AB-98B6-26885505F990}" dt="2026-02-28T05:57:37.368" v="14464" actId="1076"/>
          <ac:spMkLst>
            <pc:docMk/>
            <pc:sldMk cId="1320304926" sldId="309"/>
            <ac:spMk id="10" creationId="{16D96253-A290-86DC-9920-D50B1CD5FDA9}"/>
          </ac:spMkLst>
        </pc:spChg>
        <pc:spChg chg="add mod">
          <ac:chgData name="Adam Diaz" userId="680682e860e7ad91" providerId="LiveId" clId="{0BEBB5D6-2085-49AB-98B6-26885505F990}" dt="2026-02-28T05:57:49.257" v="14491" actId="14100"/>
          <ac:spMkLst>
            <pc:docMk/>
            <pc:sldMk cId="1320304926" sldId="309"/>
            <ac:spMk id="11" creationId="{F67A7E92-1337-402B-9656-F4265FE07B0F}"/>
          </ac:spMkLst>
        </pc:spChg>
        <pc:spChg chg="add mod">
          <ac:chgData name="Adam Diaz" userId="680682e860e7ad91" providerId="LiveId" clId="{0BEBB5D6-2085-49AB-98B6-26885505F990}" dt="2026-02-28T05:58:04.393" v="14548" actId="14100"/>
          <ac:spMkLst>
            <pc:docMk/>
            <pc:sldMk cId="1320304926" sldId="309"/>
            <ac:spMk id="12" creationId="{74894FA5-619D-3D6F-CBB6-743401BFF666}"/>
          </ac:spMkLst>
        </pc:spChg>
        <pc:picChg chg="mod">
          <ac:chgData name="Adam Diaz" userId="680682e860e7ad91" providerId="LiveId" clId="{0BEBB5D6-2085-49AB-98B6-26885505F990}" dt="2026-02-28T05:50:16.483" v="13816" actId="1076"/>
          <ac:picMkLst>
            <pc:docMk/>
            <pc:sldMk cId="1320304926" sldId="309"/>
            <ac:picMk id="3" creationId="{3D273167-74F0-9158-A0E3-ECE0EF198CEC}"/>
          </ac:picMkLst>
        </pc:picChg>
      </pc:sldChg>
      <pc:sldChg chg="modSp add mod ord modTransition">
        <pc:chgData name="Adam Diaz" userId="680682e860e7ad91" providerId="LiveId" clId="{0BEBB5D6-2085-49AB-98B6-26885505F990}" dt="2026-02-28T06:26:02.782" v="14817" actId="2711"/>
        <pc:sldMkLst>
          <pc:docMk/>
          <pc:sldMk cId="1093943910" sldId="310"/>
        </pc:sldMkLst>
        <pc:spChg chg="mod">
          <ac:chgData name="Adam Diaz" userId="680682e860e7ad91" providerId="LiveId" clId="{0BEBB5D6-2085-49AB-98B6-26885505F990}" dt="2026-02-28T06:26:02.782" v="14817" actId="2711"/>
          <ac:spMkLst>
            <pc:docMk/>
            <pc:sldMk cId="1093943910" sldId="310"/>
            <ac:spMk id="2" creationId="{C39069FC-2785-5799-9FE1-A560B78B7D5A}"/>
          </ac:spMkLst>
        </pc:spChg>
      </pc:sldChg>
      <pc:sldChg chg="delSp modSp add mod delAnim modAnim">
        <pc:chgData name="Adam Diaz" userId="680682e860e7ad91" providerId="LiveId" clId="{0BEBB5D6-2085-49AB-98B6-26885505F990}" dt="2026-02-28T06:22:40.301" v="14806"/>
        <pc:sldMkLst>
          <pc:docMk/>
          <pc:sldMk cId="3465572441" sldId="312"/>
        </pc:sldMkLst>
        <pc:spChg chg="mod ord">
          <ac:chgData name="Adam Diaz" userId="680682e860e7ad91" providerId="LiveId" clId="{0BEBB5D6-2085-49AB-98B6-26885505F990}" dt="2026-02-28T06:04:34.159" v="14627" actId="167"/>
          <ac:spMkLst>
            <pc:docMk/>
            <pc:sldMk cId="3465572441" sldId="312"/>
            <ac:spMk id="8" creationId="{F112B42A-87AA-E19E-CDB6-D587AB230898}"/>
          </ac:spMkLst>
        </pc:spChg>
      </pc:sldChg>
      <pc:sldChg chg="delSp modSp add mod modAnim">
        <pc:chgData name="Adam Diaz" userId="680682e860e7ad91" providerId="LiveId" clId="{0BEBB5D6-2085-49AB-98B6-26885505F990}" dt="2026-02-28T06:22:43.935" v="14807"/>
        <pc:sldMkLst>
          <pc:docMk/>
          <pc:sldMk cId="2095970334" sldId="313"/>
        </pc:sldMkLst>
        <pc:picChg chg="mod">
          <ac:chgData name="Adam Diaz" userId="680682e860e7ad91" providerId="LiveId" clId="{0BEBB5D6-2085-49AB-98B6-26885505F990}" dt="2026-02-28T06:04:58.428" v="14630" actId="1076"/>
          <ac:picMkLst>
            <pc:docMk/>
            <pc:sldMk cId="2095970334" sldId="313"/>
            <ac:picMk id="3" creationId="{E0DFB8BD-8EB6-FB32-A809-425368C01472}"/>
          </ac:picMkLst>
        </pc:picChg>
      </pc:sldChg>
      <pc:sldChg chg="modSp add mod modAnim">
        <pc:chgData name="Adam Diaz" userId="680682e860e7ad91" providerId="LiveId" clId="{0BEBB5D6-2085-49AB-98B6-26885505F990}" dt="2026-02-28T06:22:48.151" v="14808"/>
        <pc:sldMkLst>
          <pc:docMk/>
          <pc:sldMk cId="2346018952" sldId="314"/>
        </pc:sldMkLst>
        <pc:spChg chg="mod">
          <ac:chgData name="Adam Diaz" userId="680682e860e7ad91" providerId="LiveId" clId="{0BEBB5D6-2085-49AB-98B6-26885505F990}" dt="2026-02-28T06:05:20.838" v="14636" actId="14100"/>
          <ac:spMkLst>
            <pc:docMk/>
            <pc:sldMk cId="2346018952" sldId="314"/>
            <ac:spMk id="8" creationId="{DD4D8598-C02A-D293-332A-FC4885F12CE7}"/>
          </ac:spMkLst>
        </pc:spChg>
        <pc:picChg chg="mod">
          <ac:chgData name="Adam Diaz" userId="680682e860e7ad91" providerId="LiveId" clId="{0BEBB5D6-2085-49AB-98B6-26885505F990}" dt="2026-02-28T06:05:32.340" v="14637" actId="1076"/>
          <ac:picMkLst>
            <pc:docMk/>
            <pc:sldMk cId="2346018952" sldId="314"/>
            <ac:picMk id="3" creationId="{65FA5AE5-E437-2306-059C-FC11C5271298}"/>
          </ac:picMkLst>
        </pc:picChg>
      </pc:sldChg>
      <pc:sldChg chg="modSp add mod modAnim">
        <pc:chgData name="Adam Diaz" userId="680682e860e7ad91" providerId="LiveId" clId="{0BEBB5D6-2085-49AB-98B6-26885505F990}" dt="2026-02-28T06:22:52.606" v="14809"/>
        <pc:sldMkLst>
          <pc:docMk/>
          <pc:sldMk cId="1330908045" sldId="315"/>
        </pc:sldMkLst>
        <pc:spChg chg="mod">
          <ac:chgData name="Adam Diaz" userId="680682e860e7ad91" providerId="LiveId" clId="{0BEBB5D6-2085-49AB-98B6-26885505F990}" dt="2026-02-28T06:05:44.060" v="14639" actId="207"/>
          <ac:spMkLst>
            <pc:docMk/>
            <pc:sldMk cId="1330908045" sldId="315"/>
            <ac:spMk id="8" creationId="{CDF359D9-4A9E-5372-9D50-D2837421D273}"/>
          </ac:spMkLst>
        </pc:spChg>
        <pc:picChg chg="mod">
          <ac:chgData name="Adam Diaz" userId="680682e860e7ad91" providerId="LiveId" clId="{0BEBB5D6-2085-49AB-98B6-26885505F990}" dt="2026-02-28T06:06:12.338" v="14647" actId="1076"/>
          <ac:picMkLst>
            <pc:docMk/>
            <pc:sldMk cId="1330908045" sldId="315"/>
            <ac:picMk id="3" creationId="{95E5FBEE-0F70-6100-8D97-B2C14DFE5A76}"/>
          </ac:picMkLst>
        </pc:picChg>
      </pc:sldChg>
      <pc:sldChg chg="addSp delSp modSp add mod modTransition addAnim delAnim modAnim">
        <pc:chgData name="Adam Diaz" userId="680682e860e7ad91" providerId="LiveId" clId="{0BEBB5D6-2085-49AB-98B6-26885505F990}" dt="2026-02-28T06:23:44.823" v="14811"/>
        <pc:sldMkLst>
          <pc:docMk/>
          <pc:sldMk cId="3387679867" sldId="316"/>
        </pc:sldMkLst>
        <pc:spChg chg="add mod">
          <ac:chgData name="Adam Diaz" userId="680682e860e7ad91" providerId="LiveId" clId="{0BEBB5D6-2085-49AB-98B6-26885505F990}" dt="2026-02-28T06:07:29.659" v="14675" actId="1076"/>
          <ac:spMkLst>
            <pc:docMk/>
            <pc:sldMk cId="3387679867" sldId="316"/>
            <ac:spMk id="2" creationId="{8703260F-8241-EFD0-EE08-0184D71E5750}"/>
          </ac:spMkLst>
        </pc:spChg>
        <pc:spChg chg="add mod ord">
          <ac:chgData name="Adam Diaz" userId="680682e860e7ad91" providerId="LiveId" clId="{0BEBB5D6-2085-49AB-98B6-26885505F990}" dt="2026-02-28T06:09:11.662" v="14705" actId="166"/>
          <ac:spMkLst>
            <pc:docMk/>
            <pc:sldMk cId="3387679867" sldId="316"/>
            <ac:spMk id="4" creationId="{3659347A-BCCE-2CB2-AAF8-DEE3244A8F32}"/>
          </ac:spMkLst>
        </pc:spChg>
        <pc:spChg chg="add mod">
          <ac:chgData name="Adam Diaz" userId="680682e860e7ad91" providerId="LiveId" clId="{0BEBB5D6-2085-49AB-98B6-26885505F990}" dt="2026-02-28T06:08:59.643" v="14702" actId="1076"/>
          <ac:spMkLst>
            <pc:docMk/>
            <pc:sldMk cId="3387679867" sldId="316"/>
            <ac:spMk id="5" creationId="{29850DF7-1C7D-4A0A-1560-68DEE0AFC061}"/>
          </ac:spMkLst>
        </pc:spChg>
        <pc:spChg chg="add mod">
          <ac:chgData name="Adam Diaz" userId="680682e860e7ad91" providerId="LiveId" clId="{0BEBB5D6-2085-49AB-98B6-26885505F990}" dt="2026-02-28T06:09:02.658" v="14703" actId="1076"/>
          <ac:spMkLst>
            <pc:docMk/>
            <pc:sldMk cId="3387679867" sldId="316"/>
            <ac:spMk id="6" creationId="{7DA76757-C726-72A2-CBF9-B3B69B84064E}"/>
          </ac:spMkLst>
        </pc:spChg>
      </pc:sldChg>
      <pc:sldChg chg="addSp delSp modSp add mod modTransition addAnim delAnim modAnim">
        <pc:chgData name="Adam Diaz" userId="680682e860e7ad91" providerId="LiveId" clId="{0BEBB5D6-2085-49AB-98B6-26885505F990}" dt="2026-02-28T06:25:04.145" v="14815"/>
        <pc:sldMkLst>
          <pc:docMk/>
          <pc:sldMk cId="4181352015" sldId="317"/>
        </pc:sldMkLst>
        <pc:spChg chg="mod">
          <ac:chgData name="Adam Diaz" userId="680682e860e7ad91" providerId="LiveId" clId="{0BEBB5D6-2085-49AB-98B6-26885505F990}" dt="2026-02-28T06:12:49.880" v="14729" actId="20577"/>
          <ac:spMkLst>
            <pc:docMk/>
            <pc:sldMk cId="4181352015" sldId="317"/>
            <ac:spMk id="2" creationId="{6650AFE1-BF3F-58CC-73AD-59F30D73C267}"/>
          </ac:spMkLst>
        </pc:spChg>
        <pc:spChg chg="add mod">
          <ac:chgData name="Adam Diaz" userId="680682e860e7ad91" providerId="LiveId" clId="{0BEBB5D6-2085-49AB-98B6-26885505F990}" dt="2026-02-28T06:13:27.473" v="14780" actId="1037"/>
          <ac:spMkLst>
            <pc:docMk/>
            <pc:sldMk cId="4181352015" sldId="317"/>
            <ac:spMk id="3" creationId="{295919EE-5B50-B9A1-A746-BB451097EFC7}"/>
          </ac:spMkLst>
        </pc:spChg>
        <pc:picChg chg="add mod">
          <ac:chgData name="Adam Diaz" userId="680682e860e7ad91" providerId="LiveId" clId="{0BEBB5D6-2085-49AB-98B6-26885505F990}" dt="2026-02-28T06:14:01.919" v="14781"/>
          <ac:picMkLst>
            <pc:docMk/>
            <pc:sldMk cId="4181352015" sldId="317"/>
            <ac:picMk id="7" creationId="{9D6139C5-E604-6233-81D5-3E31C6EECFDF}"/>
          </ac:picMkLst>
        </pc:picChg>
      </pc:sldChg>
      <pc:sldChg chg="modSp add mod modTransition addAnim delAnim modAnim">
        <pc:chgData name="Adam Diaz" userId="680682e860e7ad91" providerId="LiveId" clId="{0BEBB5D6-2085-49AB-98B6-26885505F990}" dt="2026-02-28T06:43:06.193" v="14847" actId="167"/>
        <pc:sldMkLst>
          <pc:docMk/>
          <pc:sldMk cId="2012637343" sldId="318"/>
        </pc:sldMkLst>
        <pc:spChg chg="mod ord">
          <ac:chgData name="Adam Diaz" userId="680682e860e7ad91" providerId="LiveId" clId="{0BEBB5D6-2085-49AB-98B6-26885505F990}" dt="2026-02-28T06:43:06.193" v="14847" actId="167"/>
          <ac:spMkLst>
            <pc:docMk/>
            <pc:sldMk cId="2012637343" sldId="318"/>
            <ac:spMk id="7" creationId="{CD8B1C22-87EA-C433-4005-1AA3B4ECCE5E}"/>
          </ac:spMkLst>
        </pc:spChg>
      </pc:sldChg>
      <pc:sldChg chg="modSp add mod modTransition">
        <pc:chgData name="Adam Diaz" userId="680682e860e7ad91" providerId="LiveId" clId="{0BEBB5D6-2085-49AB-98B6-26885505F990}" dt="2026-03-01T07:26:09.764" v="16280"/>
        <pc:sldMkLst>
          <pc:docMk/>
          <pc:sldMk cId="3881740405" sldId="319"/>
        </pc:sldMkLst>
        <pc:spChg chg="mod">
          <ac:chgData name="Adam Diaz" userId="680682e860e7ad91" providerId="LiveId" clId="{0BEBB5D6-2085-49AB-98B6-26885505F990}" dt="2026-03-01T07:06:18.482" v="16106" actId="20577"/>
          <ac:spMkLst>
            <pc:docMk/>
            <pc:sldMk cId="3881740405" sldId="319"/>
            <ac:spMk id="4" creationId="{D98B5C06-A0B2-110E-B4F2-65A7C63B7DCC}"/>
          </ac:spMkLst>
        </pc:spChg>
      </pc:sldChg>
      <pc:sldChg chg="addSp delSp modSp add mod modTransition setBg addAnim delAnim modAnim">
        <pc:chgData name="Adam Diaz" userId="680682e860e7ad91" providerId="LiveId" clId="{0BEBB5D6-2085-49AB-98B6-26885505F990}" dt="2026-02-28T07:00:23.547" v="15619"/>
        <pc:sldMkLst>
          <pc:docMk/>
          <pc:sldMk cId="857713028" sldId="320"/>
        </pc:sldMkLst>
        <pc:spChg chg="add mod">
          <ac:chgData name="Adam Diaz" userId="680682e860e7ad91" providerId="LiveId" clId="{0BEBB5D6-2085-49AB-98B6-26885505F990}" dt="2026-02-28T06:53:18.079" v="15610" actId="20577"/>
          <ac:spMkLst>
            <pc:docMk/>
            <pc:sldMk cId="857713028" sldId="320"/>
            <ac:spMk id="2" creationId="{D3E59457-C41B-9411-250F-BC8398BC1B61}"/>
          </ac:spMkLst>
        </pc:spChg>
        <pc:spChg chg="mod">
          <ac:chgData name="Adam Diaz" userId="680682e860e7ad91" providerId="LiveId" clId="{0BEBB5D6-2085-49AB-98B6-26885505F990}" dt="2026-02-28T06:50:29.934" v="15105" actId="1035"/>
          <ac:spMkLst>
            <pc:docMk/>
            <pc:sldMk cId="857713028" sldId="320"/>
            <ac:spMk id="4" creationId="{FFC756A3-5742-DCA4-DA1A-F02FE170814B}"/>
          </ac:spMkLst>
        </pc:spChg>
        <pc:picChg chg="add mod">
          <ac:chgData name="Adam Diaz" userId="680682e860e7ad91" providerId="LiveId" clId="{0BEBB5D6-2085-49AB-98B6-26885505F990}" dt="2026-02-28T06:50:24.006" v="15080" actId="1076"/>
          <ac:picMkLst>
            <pc:docMk/>
            <pc:sldMk cId="857713028" sldId="320"/>
            <ac:picMk id="5" creationId="{6D05BCCE-A720-5BDA-5319-FA2AFA1790CE}"/>
          </ac:picMkLst>
        </pc:picChg>
      </pc:sldChg>
      <pc:sldChg chg="modSp add modTransition modAnim">
        <pc:chgData name="Adam Diaz" userId="680682e860e7ad91" providerId="LiveId" clId="{0BEBB5D6-2085-49AB-98B6-26885505F990}" dt="2026-02-28T07:00:56.908" v="15621"/>
        <pc:sldMkLst>
          <pc:docMk/>
          <pc:sldMk cId="3093681077" sldId="321"/>
        </pc:sldMkLst>
        <pc:picChg chg="mod">
          <ac:chgData name="Adam Diaz" userId="680682e860e7ad91" providerId="LiveId" clId="{0BEBB5D6-2085-49AB-98B6-26885505F990}" dt="2026-02-28T06:59:53.616" v="15617" actId="14826"/>
          <ac:picMkLst>
            <pc:docMk/>
            <pc:sldMk cId="3093681077" sldId="321"/>
            <ac:picMk id="5" creationId="{55F6FDD3-DF74-5080-E86F-9F35B6B115CA}"/>
          </ac:picMkLst>
        </pc:picChg>
      </pc:sldChg>
      <pc:sldChg chg="modSp add">
        <pc:chgData name="Adam Diaz" userId="680682e860e7ad91" providerId="LiveId" clId="{0BEBB5D6-2085-49AB-98B6-26885505F990}" dt="2026-02-28T07:05:51.347" v="15623" actId="14826"/>
        <pc:sldMkLst>
          <pc:docMk/>
          <pc:sldMk cId="3913836143" sldId="322"/>
        </pc:sldMkLst>
        <pc:picChg chg="mod">
          <ac:chgData name="Adam Diaz" userId="680682e860e7ad91" providerId="LiveId" clId="{0BEBB5D6-2085-49AB-98B6-26885505F990}" dt="2026-02-28T07:05:51.347" v="15623" actId="14826"/>
          <ac:picMkLst>
            <pc:docMk/>
            <pc:sldMk cId="3913836143" sldId="322"/>
            <ac:picMk id="5" creationId="{CADE5093-913E-1270-BB8A-8E5939C8672F}"/>
          </ac:picMkLst>
        </pc:picChg>
      </pc:sldChg>
      <pc:sldChg chg="addSp delSp modSp add mod addAnim delAnim modAnim">
        <pc:chgData name="Adam Diaz" userId="680682e860e7ad91" providerId="LiveId" clId="{0BEBB5D6-2085-49AB-98B6-26885505F990}" dt="2026-03-08T22:30:45.301" v="16982" actId="20577"/>
        <pc:sldMkLst>
          <pc:docMk/>
          <pc:sldMk cId="3730886949" sldId="323"/>
        </pc:sldMkLst>
        <pc:spChg chg="add mod">
          <ac:chgData name="Adam Diaz" userId="680682e860e7ad91" providerId="LiveId" clId="{0BEBB5D6-2085-49AB-98B6-26885505F990}" dt="2026-03-08T22:30:45.301" v="16982" actId="20577"/>
          <ac:spMkLst>
            <pc:docMk/>
            <pc:sldMk cId="3730886949" sldId="323"/>
            <ac:spMk id="7" creationId="{A9BA43DB-BDB6-7132-5F1E-C22F4325A78D}"/>
          </ac:spMkLst>
        </pc:spChg>
        <pc:picChg chg="mod">
          <ac:chgData name="Adam Diaz" userId="680682e860e7ad91" providerId="LiveId" clId="{0BEBB5D6-2085-49AB-98B6-26885505F990}" dt="2026-02-28T07:09:04.915" v="15628" actId="1076"/>
          <ac:picMkLst>
            <pc:docMk/>
            <pc:sldMk cId="3730886949" sldId="323"/>
            <ac:picMk id="3" creationId="{DA7EAEDF-4878-6E18-84B4-1DECC93927EB}"/>
          </ac:picMkLst>
        </pc:picChg>
        <pc:picChg chg="mod">
          <ac:chgData name="Adam Diaz" userId="680682e860e7ad91" providerId="LiveId" clId="{0BEBB5D6-2085-49AB-98B6-26885505F990}" dt="2026-02-28T07:09:06.732" v="15629" actId="1076"/>
          <ac:picMkLst>
            <pc:docMk/>
            <pc:sldMk cId="3730886949" sldId="323"/>
            <ac:picMk id="10" creationId="{707427FC-14AA-1C7A-645B-D9342AC31E55}"/>
          </ac:picMkLst>
        </pc:picChg>
        <pc:picChg chg="add mod">
          <ac:chgData name="Adam Diaz" userId="680682e860e7ad91" providerId="LiveId" clId="{0BEBB5D6-2085-49AB-98B6-26885505F990}" dt="2026-02-28T07:12:33.514" v="15750" actId="1076"/>
          <ac:picMkLst>
            <pc:docMk/>
            <pc:sldMk cId="3730886949" sldId="323"/>
            <ac:picMk id="11" creationId="{B3731CAF-2ED5-28B7-621E-144ADC285E0B}"/>
          </ac:picMkLst>
        </pc:picChg>
      </pc:sldChg>
      <pc:sldChg chg="add ord modTransition modAnim">
        <pc:chgData name="Adam Diaz" userId="680682e860e7ad91" providerId="LiveId" clId="{0BEBB5D6-2085-49AB-98B6-26885505F990}" dt="2026-03-01T07:14:01.177" v="16258"/>
        <pc:sldMkLst>
          <pc:docMk/>
          <pc:sldMk cId="2487068592" sldId="324"/>
        </pc:sldMkLst>
      </pc:sldChg>
      <pc:sldChg chg="addSp modSp add mod modTransition addAnim delAnim modAnim">
        <pc:chgData name="Adam Diaz" userId="680682e860e7ad91" providerId="LiveId" clId="{0BEBB5D6-2085-49AB-98B6-26885505F990}" dt="2026-03-08T21:51:04.397" v="16770" actId="14826"/>
        <pc:sldMkLst>
          <pc:docMk/>
          <pc:sldMk cId="3758842404" sldId="325"/>
        </pc:sldMkLst>
        <pc:spChg chg="mod">
          <ac:chgData name="Adam Diaz" userId="680682e860e7ad91" providerId="LiveId" clId="{0BEBB5D6-2085-49AB-98B6-26885505F990}" dt="2026-03-01T07:15:19.478" v="16267" actId="14100"/>
          <ac:spMkLst>
            <pc:docMk/>
            <pc:sldMk cId="3758842404" sldId="325"/>
            <ac:spMk id="4" creationId="{508322A4-92F3-A7F8-A4E7-346CC454E4B4}"/>
          </ac:spMkLst>
        </pc:spChg>
        <pc:picChg chg="add mod">
          <ac:chgData name="Adam Diaz" userId="680682e860e7ad91" providerId="LiveId" clId="{0BEBB5D6-2085-49AB-98B6-26885505F990}" dt="2026-03-08T21:51:04.397" v="16770" actId="14826"/>
          <ac:picMkLst>
            <pc:docMk/>
            <pc:sldMk cId="3758842404" sldId="325"/>
            <ac:picMk id="7" creationId="{68B921F5-A19E-D4F9-2875-92E37B0D092D}"/>
          </ac:picMkLst>
        </pc:picChg>
        <pc:picChg chg="add mod">
          <ac:chgData name="Adam Diaz" userId="680682e860e7ad91" providerId="LiveId" clId="{0BEBB5D6-2085-49AB-98B6-26885505F990}" dt="2026-03-08T21:50:46.878" v="16767" actId="14826"/>
          <ac:picMkLst>
            <pc:docMk/>
            <pc:sldMk cId="3758842404" sldId="325"/>
            <ac:picMk id="9" creationId="{EA1B344E-45B9-19C0-52D4-9F295D019173}"/>
          </ac:picMkLst>
        </pc:picChg>
        <pc:picChg chg="add mod">
          <ac:chgData name="Adam Diaz" userId="680682e860e7ad91" providerId="LiveId" clId="{0BEBB5D6-2085-49AB-98B6-26885505F990}" dt="2026-03-08T21:50:53.408" v="16768" actId="14826"/>
          <ac:picMkLst>
            <pc:docMk/>
            <pc:sldMk cId="3758842404" sldId="325"/>
            <ac:picMk id="11" creationId="{E900FB9A-6728-A00E-9DFA-26EE2D777C4F}"/>
          </ac:picMkLst>
        </pc:picChg>
        <pc:picChg chg="add mod">
          <ac:chgData name="Adam Diaz" userId="680682e860e7ad91" providerId="LiveId" clId="{0BEBB5D6-2085-49AB-98B6-26885505F990}" dt="2026-03-08T21:50:40.791" v="16766" actId="14826"/>
          <ac:picMkLst>
            <pc:docMk/>
            <pc:sldMk cId="3758842404" sldId="325"/>
            <ac:picMk id="13" creationId="{68D8FC1C-EB9C-B998-55AF-DA7BD6B0B009}"/>
          </ac:picMkLst>
        </pc:picChg>
        <pc:picChg chg="add mod">
          <ac:chgData name="Adam Diaz" userId="680682e860e7ad91" providerId="LiveId" clId="{0BEBB5D6-2085-49AB-98B6-26885505F990}" dt="2026-03-08T21:50:59.047" v="16769" actId="14826"/>
          <ac:picMkLst>
            <pc:docMk/>
            <pc:sldMk cId="3758842404" sldId="325"/>
            <ac:picMk id="15" creationId="{788C9B98-B887-B294-047B-82A54E23029E}"/>
          </ac:picMkLst>
        </pc:picChg>
      </pc:sldChg>
      <pc:sldChg chg="addSp delSp modSp add mod modTransition delAnim">
        <pc:chgData name="Adam Diaz" userId="680682e860e7ad91" providerId="LiveId" clId="{0BEBB5D6-2085-49AB-98B6-26885505F990}" dt="2026-03-01T07:43:04.476" v="16568" actId="339"/>
        <pc:sldMkLst>
          <pc:docMk/>
          <pc:sldMk cId="3890045603" sldId="327"/>
        </pc:sldMkLst>
        <pc:spChg chg="mod">
          <ac:chgData name="Adam Diaz" userId="680682e860e7ad91" providerId="LiveId" clId="{0BEBB5D6-2085-49AB-98B6-26885505F990}" dt="2026-03-01T07:38:35.500" v="16417" actId="1036"/>
          <ac:spMkLst>
            <pc:docMk/>
            <pc:sldMk cId="3890045603" sldId="327"/>
            <ac:spMk id="4" creationId="{CA893AB0-44C2-620D-9F70-6515F9294CEE}"/>
          </ac:spMkLst>
        </pc:spChg>
        <pc:spChg chg="add mod">
          <ac:chgData name="Adam Diaz" userId="680682e860e7ad91" providerId="LiveId" clId="{0BEBB5D6-2085-49AB-98B6-26885505F990}" dt="2026-03-01T07:40:38.812" v="16484" actId="6549"/>
          <ac:spMkLst>
            <pc:docMk/>
            <pc:sldMk cId="3890045603" sldId="327"/>
            <ac:spMk id="9" creationId="{6DBCB9DA-2622-D325-2F83-123CAE0AA99A}"/>
          </ac:spMkLst>
        </pc:spChg>
        <pc:spChg chg="add mod">
          <ac:chgData name="Adam Diaz" userId="680682e860e7ad91" providerId="LiveId" clId="{0BEBB5D6-2085-49AB-98B6-26885505F990}" dt="2026-03-01T07:42:58.394" v="16567" actId="339"/>
          <ac:spMkLst>
            <pc:docMk/>
            <pc:sldMk cId="3890045603" sldId="327"/>
            <ac:spMk id="10" creationId="{3688A3CC-CCB9-8F38-0D1A-B49A7F3DF98C}"/>
          </ac:spMkLst>
        </pc:spChg>
        <pc:spChg chg="add mod">
          <ac:chgData name="Adam Diaz" userId="680682e860e7ad91" providerId="LiveId" clId="{0BEBB5D6-2085-49AB-98B6-26885505F990}" dt="2026-03-01T07:43:04.476" v="16568" actId="339"/>
          <ac:spMkLst>
            <pc:docMk/>
            <pc:sldMk cId="3890045603" sldId="327"/>
            <ac:spMk id="11" creationId="{002C0327-2E21-21D2-4D11-6706EA01B541}"/>
          </ac:spMkLst>
        </pc:spChg>
      </pc:sldChg>
      <pc:sldChg chg="addSp modSp add mod modTransition modAnim">
        <pc:chgData name="Adam Diaz" userId="680682e860e7ad91" providerId="LiveId" clId="{0BEBB5D6-2085-49AB-98B6-26885505F990}" dt="2026-03-01T07:49:29.605" v="16765"/>
        <pc:sldMkLst>
          <pc:docMk/>
          <pc:sldMk cId="566840348" sldId="328"/>
        </pc:sldMkLst>
        <pc:spChg chg="add mod">
          <ac:chgData name="Adam Diaz" userId="680682e860e7ad91" providerId="LiveId" clId="{0BEBB5D6-2085-49AB-98B6-26885505F990}" dt="2026-03-01T07:48:03.414" v="16764"/>
          <ac:spMkLst>
            <pc:docMk/>
            <pc:sldMk cId="566840348" sldId="328"/>
            <ac:spMk id="2" creationId="{92476C98-D5F4-50A9-6396-6B0484B504BC}"/>
          </ac:spMkLst>
        </pc:spChg>
        <pc:spChg chg="mod">
          <ac:chgData name="Adam Diaz" userId="680682e860e7ad91" providerId="LiveId" clId="{0BEBB5D6-2085-49AB-98B6-26885505F990}" dt="2026-03-01T07:46:24.191" v="16579" actId="1076"/>
          <ac:spMkLst>
            <pc:docMk/>
            <pc:sldMk cId="566840348" sldId="328"/>
            <ac:spMk id="9" creationId="{B7423C10-2DFB-C365-65B4-93286815921B}"/>
          </ac:spMkLst>
        </pc:spChg>
        <pc:spChg chg="mod">
          <ac:chgData name="Adam Diaz" userId="680682e860e7ad91" providerId="LiveId" clId="{0BEBB5D6-2085-49AB-98B6-26885505F990}" dt="2026-03-01T07:46:24.191" v="16579" actId="1076"/>
          <ac:spMkLst>
            <pc:docMk/>
            <pc:sldMk cId="566840348" sldId="328"/>
            <ac:spMk id="10" creationId="{DC36C4CD-147A-1D86-DA71-9FC3DEA80106}"/>
          </ac:spMkLst>
        </pc:spChg>
        <pc:spChg chg="mod">
          <ac:chgData name="Adam Diaz" userId="680682e860e7ad91" providerId="LiveId" clId="{0BEBB5D6-2085-49AB-98B6-26885505F990}" dt="2026-03-01T07:46:24.191" v="16579" actId="1076"/>
          <ac:spMkLst>
            <pc:docMk/>
            <pc:sldMk cId="566840348" sldId="328"/>
            <ac:spMk id="11" creationId="{A84E04C6-53EF-838C-4179-EDFE950C6379}"/>
          </ac:spMkLst>
        </pc:spChg>
      </pc:sldChg>
      <pc:sldMasterChg chg="modSldLayout">
        <pc:chgData name="Adam Diaz" userId="680682e860e7ad91" providerId="LiveId" clId="{0BEBB5D6-2085-49AB-98B6-26885505F990}" dt="2026-02-28T04:59:05.216" v="12634" actId="478"/>
        <pc:sldMasterMkLst>
          <pc:docMk/>
          <pc:sldMasterMk cId="2992387871" sldId="2147483660"/>
        </pc:sldMasterMkLst>
        <pc:sldLayoutChg chg="addSp modSp mod">
          <pc:chgData name="Adam Diaz" userId="680682e860e7ad91" providerId="LiveId" clId="{0BEBB5D6-2085-49AB-98B6-26885505F990}" dt="2026-02-24T22:37:01.169" v="4464" actId="166"/>
          <pc:sldLayoutMkLst>
            <pc:docMk/>
            <pc:sldMasterMk cId="2992387871" sldId="2147483660"/>
            <pc:sldLayoutMk cId="3111848973" sldId="2147483661"/>
          </pc:sldLayoutMkLst>
          <pc:picChg chg="add mod ord">
            <ac:chgData name="Adam Diaz" userId="680682e860e7ad91" providerId="LiveId" clId="{0BEBB5D6-2085-49AB-98B6-26885505F990}" dt="2026-02-24T22:37:01.169" v="4464" actId="166"/>
            <ac:picMkLst>
              <pc:docMk/>
              <pc:sldMasterMk cId="2992387871" sldId="2147483660"/>
              <pc:sldLayoutMk cId="3111848973" sldId="2147483661"/>
              <ac:picMk id="8" creationId="{1971BD0C-E06A-A5AD-8181-313F826090EB}"/>
            </ac:picMkLst>
          </pc:picChg>
        </pc:sldLayoutChg>
        <pc:sldLayoutChg chg="addSp modSp">
          <pc:chgData name="Adam Diaz" userId="680682e860e7ad91" providerId="LiveId" clId="{0BEBB5D6-2085-49AB-98B6-26885505F990}" dt="2026-02-25T01:46:08.338" v="4465"/>
          <pc:sldLayoutMkLst>
            <pc:docMk/>
            <pc:sldMasterMk cId="2992387871" sldId="2147483660"/>
            <pc:sldLayoutMk cId="4055418416" sldId="2147483662"/>
          </pc:sldLayoutMkLst>
          <pc:picChg chg="add mod">
            <ac:chgData name="Adam Diaz" userId="680682e860e7ad91" providerId="LiveId" clId="{0BEBB5D6-2085-49AB-98B6-26885505F990}" dt="2026-02-25T01:46:08.338" v="4465"/>
            <ac:picMkLst>
              <pc:docMk/>
              <pc:sldMasterMk cId="2992387871" sldId="2147483660"/>
              <pc:sldLayoutMk cId="4055418416" sldId="2147483662"/>
              <ac:picMk id="7" creationId="{45F21A34-4108-FD3D-8AC9-506EF0265EE4}"/>
            </ac:picMkLst>
          </pc:picChg>
        </pc:sldLayoutChg>
        <pc:sldLayoutChg chg="addSp delSp modSp mod">
          <pc:chgData name="Adam Diaz" userId="680682e860e7ad91" providerId="LiveId" clId="{0BEBB5D6-2085-49AB-98B6-26885505F990}" dt="2026-02-28T04:59:05.216" v="12634" actId="478"/>
          <pc:sldLayoutMkLst>
            <pc:docMk/>
            <pc:sldMasterMk cId="2992387871" sldId="2147483660"/>
            <pc:sldLayoutMk cId="816783424" sldId="2147483663"/>
          </pc:sldLayoutMkLst>
        </pc:sldLayoutChg>
        <pc:sldLayoutChg chg="addSp modSp">
          <pc:chgData name="Adam Diaz" userId="680682e860e7ad91" providerId="LiveId" clId="{0BEBB5D6-2085-49AB-98B6-26885505F990}" dt="2026-02-25T01:46:11.519" v="4467"/>
          <pc:sldLayoutMkLst>
            <pc:docMk/>
            <pc:sldMasterMk cId="2992387871" sldId="2147483660"/>
            <pc:sldLayoutMk cId="213474313" sldId="2147483664"/>
          </pc:sldLayoutMkLst>
          <pc:picChg chg="add mod">
            <ac:chgData name="Adam Diaz" userId="680682e860e7ad91" providerId="LiveId" clId="{0BEBB5D6-2085-49AB-98B6-26885505F990}" dt="2026-02-25T01:46:11.519" v="4467"/>
            <ac:picMkLst>
              <pc:docMk/>
              <pc:sldMasterMk cId="2992387871" sldId="2147483660"/>
              <pc:sldLayoutMk cId="213474313" sldId="2147483664"/>
              <ac:picMk id="8" creationId="{B4316D37-2E7A-5BAD-ECFF-09BBD619B38A}"/>
            </ac:picMkLst>
          </pc:picChg>
        </pc:sldLayoutChg>
        <pc:sldLayoutChg chg="addSp modSp">
          <pc:chgData name="Adam Diaz" userId="680682e860e7ad91" providerId="LiveId" clId="{0BEBB5D6-2085-49AB-98B6-26885505F990}" dt="2026-02-25T01:46:12.396" v="4468"/>
          <pc:sldLayoutMkLst>
            <pc:docMk/>
            <pc:sldMasterMk cId="2992387871" sldId="2147483660"/>
            <pc:sldLayoutMk cId="2100959905" sldId="2147483665"/>
          </pc:sldLayoutMkLst>
          <pc:picChg chg="add mod">
            <ac:chgData name="Adam Diaz" userId="680682e860e7ad91" providerId="LiveId" clId="{0BEBB5D6-2085-49AB-98B6-26885505F990}" dt="2026-02-25T01:46:12.396" v="4468"/>
            <ac:picMkLst>
              <pc:docMk/>
              <pc:sldMasterMk cId="2992387871" sldId="2147483660"/>
              <pc:sldLayoutMk cId="2100959905" sldId="2147483665"/>
              <ac:picMk id="10" creationId="{6E62EEB5-A2E0-AF37-D488-F142FD8CD9F4}"/>
            </ac:picMkLst>
          </pc:picChg>
        </pc:sldLayoutChg>
        <pc:sldLayoutChg chg="addSp modSp">
          <pc:chgData name="Adam Diaz" userId="680682e860e7ad91" providerId="LiveId" clId="{0BEBB5D6-2085-49AB-98B6-26885505F990}" dt="2026-02-25T01:46:13.150" v="4469"/>
          <pc:sldLayoutMkLst>
            <pc:docMk/>
            <pc:sldMasterMk cId="2992387871" sldId="2147483660"/>
            <pc:sldLayoutMk cId="2715221108" sldId="2147483666"/>
          </pc:sldLayoutMkLst>
          <pc:picChg chg="add mod">
            <ac:chgData name="Adam Diaz" userId="680682e860e7ad91" providerId="LiveId" clId="{0BEBB5D6-2085-49AB-98B6-26885505F990}" dt="2026-02-25T01:46:13.150" v="4469"/>
            <ac:picMkLst>
              <pc:docMk/>
              <pc:sldMasterMk cId="2992387871" sldId="2147483660"/>
              <pc:sldLayoutMk cId="2715221108" sldId="2147483666"/>
              <ac:picMk id="6" creationId="{390B9AD1-3475-A3E6-358E-0FB7FE28EA74}"/>
            </ac:picMkLst>
          </pc:picChg>
        </pc:sldLayoutChg>
        <pc:sldLayoutChg chg="addSp modSp">
          <pc:chgData name="Adam Diaz" userId="680682e860e7ad91" providerId="LiveId" clId="{0BEBB5D6-2085-49AB-98B6-26885505F990}" dt="2026-02-25T01:46:14.199" v="4470"/>
          <pc:sldLayoutMkLst>
            <pc:docMk/>
            <pc:sldMasterMk cId="2992387871" sldId="2147483660"/>
            <pc:sldLayoutMk cId="113419650" sldId="2147483667"/>
          </pc:sldLayoutMkLst>
          <pc:picChg chg="add mod">
            <ac:chgData name="Adam Diaz" userId="680682e860e7ad91" providerId="LiveId" clId="{0BEBB5D6-2085-49AB-98B6-26885505F990}" dt="2026-02-25T01:46:14.199" v="4470"/>
            <ac:picMkLst>
              <pc:docMk/>
              <pc:sldMasterMk cId="2992387871" sldId="2147483660"/>
              <pc:sldLayoutMk cId="113419650" sldId="2147483667"/>
              <ac:picMk id="5" creationId="{0EA6E00F-AACC-E730-CB3C-9477B3B90F7A}"/>
            </ac:picMkLst>
          </pc:picChg>
        </pc:sldLayoutChg>
        <pc:sldLayoutChg chg="addSp modSp">
          <pc:chgData name="Adam Diaz" userId="680682e860e7ad91" providerId="LiveId" clId="{0BEBB5D6-2085-49AB-98B6-26885505F990}" dt="2026-02-25T01:46:16.244" v="4471"/>
          <pc:sldLayoutMkLst>
            <pc:docMk/>
            <pc:sldMasterMk cId="2992387871" sldId="2147483660"/>
            <pc:sldLayoutMk cId="1835134397" sldId="2147483668"/>
          </pc:sldLayoutMkLst>
          <pc:picChg chg="add mod">
            <ac:chgData name="Adam Diaz" userId="680682e860e7ad91" providerId="LiveId" clId="{0BEBB5D6-2085-49AB-98B6-26885505F990}" dt="2026-02-25T01:46:16.244" v="4471"/>
            <ac:picMkLst>
              <pc:docMk/>
              <pc:sldMasterMk cId="2992387871" sldId="2147483660"/>
              <pc:sldLayoutMk cId="1835134397" sldId="2147483668"/>
              <ac:picMk id="8" creationId="{47634A46-72F8-8EE3-8B74-F41DADE85EE6}"/>
            </ac:picMkLst>
          </pc:picChg>
        </pc:sldLayoutChg>
        <pc:sldLayoutChg chg="addSp modSp">
          <pc:chgData name="Adam Diaz" userId="680682e860e7ad91" providerId="LiveId" clId="{0BEBB5D6-2085-49AB-98B6-26885505F990}" dt="2026-02-25T01:46:16.861" v="4472"/>
          <pc:sldLayoutMkLst>
            <pc:docMk/>
            <pc:sldMasterMk cId="2992387871" sldId="2147483660"/>
            <pc:sldLayoutMk cId="2471891894" sldId="2147483669"/>
          </pc:sldLayoutMkLst>
          <pc:picChg chg="add mod">
            <ac:chgData name="Adam Diaz" userId="680682e860e7ad91" providerId="LiveId" clId="{0BEBB5D6-2085-49AB-98B6-26885505F990}" dt="2026-02-25T01:46:16.861" v="4472"/>
            <ac:picMkLst>
              <pc:docMk/>
              <pc:sldMasterMk cId="2992387871" sldId="2147483660"/>
              <pc:sldLayoutMk cId="2471891894" sldId="2147483669"/>
              <ac:picMk id="8" creationId="{A584DEBC-3AA1-C8D8-63B1-191130549609}"/>
            </ac:picMkLst>
          </pc:picChg>
        </pc:sldLayoutChg>
        <pc:sldLayoutChg chg="addSp modSp">
          <pc:chgData name="Adam Diaz" userId="680682e860e7ad91" providerId="LiveId" clId="{0BEBB5D6-2085-49AB-98B6-26885505F990}" dt="2026-02-25T01:46:17.481" v="4473"/>
          <pc:sldLayoutMkLst>
            <pc:docMk/>
            <pc:sldMasterMk cId="2992387871" sldId="2147483660"/>
            <pc:sldLayoutMk cId="2153366613" sldId="2147483670"/>
          </pc:sldLayoutMkLst>
          <pc:picChg chg="add mod">
            <ac:chgData name="Adam Diaz" userId="680682e860e7ad91" providerId="LiveId" clId="{0BEBB5D6-2085-49AB-98B6-26885505F990}" dt="2026-02-25T01:46:17.481" v="4473"/>
            <ac:picMkLst>
              <pc:docMk/>
              <pc:sldMasterMk cId="2992387871" sldId="2147483660"/>
              <pc:sldLayoutMk cId="2153366613" sldId="2147483670"/>
              <ac:picMk id="8" creationId="{545BCA18-6059-6EA4-D649-A0AAFD667A7A}"/>
            </ac:picMkLst>
          </pc:picChg>
        </pc:sldLayoutChg>
        <pc:sldLayoutChg chg="addSp modSp">
          <pc:chgData name="Adam Diaz" userId="680682e860e7ad91" providerId="LiveId" clId="{0BEBB5D6-2085-49AB-98B6-26885505F990}" dt="2026-02-25T01:46:18.473" v="4474"/>
          <pc:sldLayoutMkLst>
            <pc:docMk/>
            <pc:sldMasterMk cId="2992387871" sldId="2147483660"/>
            <pc:sldLayoutMk cId="3945791295" sldId="2147483671"/>
          </pc:sldLayoutMkLst>
          <pc:picChg chg="add mod">
            <ac:chgData name="Adam Diaz" userId="680682e860e7ad91" providerId="LiveId" clId="{0BEBB5D6-2085-49AB-98B6-26885505F990}" dt="2026-02-25T01:46:18.473" v="4474"/>
            <ac:picMkLst>
              <pc:docMk/>
              <pc:sldMasterMk cId="2992387871" sldId="2147483660"/>
              <pc:sldLayoutMk cId="3945791295" sldId="2147483671"/>
              <ac:picMk id="3" creationId="{143B54B6-AF46-AC5D-7C47-038095D1E374}"/>
            </ac:picMkLst>
          </pc:picChg>
        </pc:sldLayoutChg>
        <pc:sldLayoutChg chg="addSp modSp">
          <pc:chgData name="Adam Diaz" userId="680682e860e7ad91" providerId="LiveId" clId="{0BEBB5D6-2085-49AB-98B6-26885505F990}" dt="2026-02-25T01:46:20.868" v="4475"/>
          <pc:sldLayoutMkLst>
            <pc:docMk/>
            <pc:sldMasterMk cId="2992387871" sldId="2147483660"/>
            <pc:sldLayoutMk cId="1322208014" sldId="2147483672"/>
          </pc:sldLayoutMkLst>
          <pc:picChg chg="add mod">
            <ac:chgData name="Adam Diaz" userId="680682e860e7ad91" providerId="LiveId" clId="{0BEBB5D6-2085-49AB-98B6-26885505F990}" dt="2026-02-25T01:46:20.868" v="4475"/>
            <ac:picMkLst>
              <pc:docMk/>
              <pc:sldMasterMk cId="2992387871" sldId="2147483660"/>
              <pc:sldLayoutMk cId="1322208014" sldId="2147483672"/>
              <ac:picMk id="3" creationId="{0FBAF17D-A8BE-F2F1-9CCF-11A89C2F8E29}"/>
            </ac:picMkLst>
          </pc:picChg>
        </pc:sldLayoutChg>
        <pc:sldLayoutChg chg="addSp modSp">
          <pc:chgData name="Adam Diaz" userId="680682e860e7ad91" providerId="LiveId" clId="{0BEBB5D6-2085-49AB-98B6-26885505F990}" dt="2026-02-25T01:46:21.534" v="4476"/>
          <pc:sldLayoutMkLst>
            <pc:docMk/>
            <pc:sldMasterMk cId="2992387871" sldId="2147483660"/>
            <pc:sldLayoutMk cId="1827367080" sldId="2147483673"/>
          </pc:sldLayoutMkLst>
          <pc:picChg chg="add mod">
            <ac:chgData name="Adam Diaz" userId="680682e860e7ad91" providerId="LiveId" clId="{0BEBB5D6-2085-49AB-98B6-26885505F990}" dt="2026-02-25T01:46:21.534" v="4476"/>
            <ac:picMkLst>
              <pc:docMk/>
              <pc:sldMasterMk cId="2992387871" sldId="2147483660"/>
              <pc:sldLayoutMk cId="1827367080" sldId="2147483673"/>
              <ac:picMk id="3" creationId="{9FAA0210-899A-6DCF-BA05-24C46663FED9}"/>
            </ac:picMkLst>
          </pc:picChg>
        </pc:sldLayoutChg>
        <pc:sldLayoutChg chg="addSp modSp">
          <pc:chgData name="Adam Diaz" userId="680682e860e7ad91" providerId="LiveId" clId="{0BEBB5D6-2085-49AB-98B6-26885505F990}" dt="2026-02-25T01:46:22.204" v="4477"/>
          <pc:sldLayoutMkLst>
            <pc:docMk/>
            <pc:sldMasterMk cId="2992387871" sldId="2147483660"/>
            <pc:sldLayoutMk cId="954089474" sldId="2147483674"/>
          </pc:sldLayoutMkLst>
          <pc:picChg chg="add mod">
            <ac:chgData name="Adam Diaz" userId="680682e860e7ad91" providerId="LiveId" clId="{0BEBB5D6-2085-49AB-98B6-26885505F990}" dt="2026-02-25T01:46:22.204" v="4477"/>
            <ac:picMkLst>
              <pc:docMk/>
              <pc:sldMasterMk cId="2992387871" sldId="2147483660"/>
              <pc:sldLayoutMk cId="954089474" sldId="2147483674"/>
              <ac:picMk id="2" creationId="{6F8684E8-1928-16ED-7FAC-E08502E29349}"/>
            </ac:picMkLst>
          </pc:picChg>
        </pc:sldLayoutChg>
        <pc:sldLayoutChg chg="addSp modSp">
          <pc:chgData name="Adam Diaz" userId="680682e860e7ad91" providerId="LiveId" clId="{0BEBB5D6-2085-49AB-98B6-26885505F990}" dt="2026-02-25T01:46:22.852" v="4478"/>
          <pc:sldLayoutMkLst>
            <pc:docMk/>
            <pc:sldMasterMk cId="2992387871" sldId="2147483660"/>
            <pc:sldLayoutMk cId="3772892544" sldId="2147483675"/>
          </pc:sldLayoutMkLst>
          <pc:picChg chg="add mod">
            <ac:chgData name="Adam Diaz" userId="680682e860e7ad91" providerId="LiveId" clId="{0BEBB5D6-2085-49AB-98B6-26885505F990}" dt="2026-02-25T01:46:22.852" v="4478"/>
            <ac:picMkLst>
              <pc:docMk/>
              <pc:sldMasterMk cId="2992387871" sldId="2147483660"/>
              <pc:sldLayoutMk cId="3772892544" sldId="2147483675"/>
              <ac:picMk id="6" creationId="{605F62B1-BFA3-869E-CB05-9B766F191A8D}"/>
            </ac:picMkLst>
          </pc:picChg>
        </pc:sldLayoutChg>
        <pc:sldLayoutChg chg="addSp modSp">
          <pc:chgData name="Adam Diaz" userId="680682e860e7ad91" providerId="LiveId" clId="{0BEBB5D6-2085-49AB-98B6-26885505F990}" dt="2026-02-25T01:46:23.520" v="4479"/>
          <pc:sldLayoutMkLst>
            <pc:docMk/>
            <pc:sldMasterMk cId="2992387871" sldId="2147483660"/>
            <pc:sldLayoutMk cId="2378522174" sldId="2147483676"/>
          </pc:sldLayoutMkLst>
          <pc:picChg chg="add mod">
            <ac:chgData name="Adam Diaz" userId="680682e860e7ad91" providerId="LiveId" clId="{0BEBB5D6-2085-49AB-98B6-26885505F990}" dt="2026-02-25T01:46:23.520" v="4479"/>
            <ac:picMkLst>
              <pc:docMk/>
              <pc:sldMasterMk cId="2992387871" sldId="2147483660"/>
              <pc:sldLayoutMk cId="2378522174" sldId="2147483676"/>
              <ac:picMk id="7" creationId="{4D4C8995-D4EF-06E2-27BD-3F2800BCC05E}"/>
            </ac:picMkLst>
          </pc:picChg>
        </pc:sldLayoutChg>
        <pc:sldLayoutChg chg="addSp modSp">
          <pc:chgData name="Adam Diaz" userId="680682e860e7ad91" providerId="LiveId" clId="{0BEBB5D6-2085-49AB-98B6-26885505F990}" dt="2026-02-25T01:46:24.357" v="4480"/>
          <pc:sldLayoutMkLst>
            <pc:docMk/>
            <pc:sldMasterMk cId="2992387871" sldId="2147483660"/>
            <pc:sldLayoutMk cId="2177773510" sldId="2147483677"/>
          </pc:sldLayoutMkLst>
          <pc:picChg chg="add mod">
            <ac:chgData name="Adam Diaz" userId="680682e860e7ad91" providerId="LiveId" clId="{0BEBB5D6-2085-49AB-98B6-26885505F990}" dt="2026-02-25T01:46:24.357" v="4480"/>
            <ac:picMkLst>
              <pc:docMk/>
              <pc:sldMasterMk cId="2992387871" sldId="2147483660"/>
              <pc:sldLayoutMk cId="2177773510" sldId="2147483677"/>
              <ac:picMk id="7" creationId="{4AD0FDD1-5967-494D-9947-04E8A79B22B5}"/>
            </ac:picMkLst>
          </pc:picChg>
        </pc:sldLayoutChg>
      </pc:sldMasterChg>
    </pc:docChg>
  </pc:docChgLst>
</pc:chgInfo>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B70AE-C3BA-4CEC-9F0A-F2626258D21D}"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F8389-FD76-425D-8194-108C50B51F8E}" type="slidenum">
              <a:rPr lang="en-US" smtClean="0"/>
              <a:t>‹#›</a:t>
            </a:fld>
            <a:endParaRPr lang="en-US"/>
          </a:p>
        </p:txBody>
      </p:sp>
      <p:pic>
        <p:nvPicPr>
          <p:cNvPr id="11" name="Picture 10">
            <a:extLst>
              <a:ext uri="{FF2B5EF4-FFF2-40B4-BE49-F238E27FC236}">
                <a16:creationId xmlns:a16="http://schemas.microsoft.com/office/drawing/2014/main" id="{AEDB1F23-C82F-CA6B-392A-5341A21AD6C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5471314" y="971550"/>
            <a:ext cx="759606" cy="1139408"/>
          </a:xfrm>
          <a:prstGeom prst="rect">
            <a:avLst/>
          </a:prstGeom>
        </p:spPr>
      </p:pic>
    </p:spTree>
    <p:extLst>
      <p:ext uri="{BB962C8B-B14F-4D97-AF65-F5344CB8AC3E}">
        <p14:creationId xmlns:p14="http://schemas.microsoft.com/office/powerpoint/2010/main" val="302378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F8389-FD76-425D-8194-108C50B51F8E}" type="slidenum">
              <a:rPr lang="en-US" smtClean="0"/>
              <a:t>1</a:t>
            </a:fld>
            <a:endParaRPr lang="en-US"/>
          </a:p>
        </p:txBody>
      </p:sp>
    </p:spTree>
    <p:extLst>
      <p:ext uri="{BB962C8B-B14F-4D97-AF65-F5344CB8AC3E}">
        <p14:creationId xmlns:p14="http://schemas.microsoft.com/office/powerpoint/2010/main" val="3522852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E1F82-ADF7-E81D-9019-D20C604A4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96456-B755-5F37-4325-7057B1CB61E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087750-095B-1150-EDB8-3D3481179A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ABBAFB-F7DD-6201-1237-B07C8D68A070}"/>
              </a:ext>
            </a:extLst>
          </p:cNvPr>
          <p:cNvSpPr>
            <a:spLocks noGrp="1"/>
          </p:cNvSpPr>
          <p:nvPr>
            <p:ph type="sldNum" sz="quarter" idx="5"/>
          </p:nvPr>
        </p:nvSpPr>
        <p:spPr/>
        <p:txBody>
          <a:bodyPr/>
          <a:lstStyle/>
          <a:p>
            <a:fld id="{F95F8389-FD76-425D-8194-108C50B51F8E}" type="slidenum">
              <a:rPr lang="en-US" smtClean="0"/>
              <a:t>10</a:t>
            </a:fld>
            <a:endParaRPr lang="en-US"/>
          </a:p>
        </p:txBody>
      </p:sp>
    </p:spTree>
    <p:extLst>
      <p:ext uri="{BB962C8B-B14F-4D97-AF65-F5344CB8AC3E}">
        <p14:creationId xmlns:p14="http://schemas.microsoft.com/office/powerpoint/2010/main" val="457809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B8DB8-0F23-F14A-4A74-194163A09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4BF32-FE27-0D9E-AAD3-69D5F06196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FFEDB9-7B2B-9B21-E481-6FF657F394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14E462-EE9F-62B2-8C3C-51F0F873C90A}"/>
              </a:ext>
            </a:extLst>
          </p:cNvPr>
          <p:cNvSpPr>
            <a:spLocks noGrp="1"/>
          </p:cNvSpPr>
          <p:nvPr>
            <p:ph type="sldNum" sz="quarter" idx="5"/>
          </p:nvPr>
        </p:nvSpPr>
        <p:spPr/>
        <p:txBody>
          <a:bodyPr/>
          <a:lstStyle/>
          <a:p>
            <a:fld id="{F95F8389-FD76-425D-8194-108C50B51F8E}" type="slidenum">
              <a:rPr lang="en-US" smtClean="0"/>
              <a:t>11</a:t>
            </a:fld>
            <a:endParaRPr lang="en-US"/>
          </a:p>
        </p:txBody>
      </p:sp>
    </p:spTree>
    <p:extLst>
      <p:ext uri="{BB962C8B-B14F-4D97-AF65-F5344CB8AC3E}">
        <p14:creationId xmlns:p14="http://schemas.microsoft.com/office/powerpoint/2010/main" val="2360808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258AE-C9AC-1EF7-D3C8-928E5E592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B121D-F26C-12EB-848B-2030306EBF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E860B2-158A-635E-F2C8-AA7CB41119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1F4CC5-45EA-3DEF-D729-786915710EC9}"/>
              </a:ext>
            </a:extLst>
          </p:cNvPr>
          <p:cNvSpPr>
            <a:spLocks noGrp="1"/>
          </p:cNvSpPr>
          <p:nvPr>
            <p:ph type="sldNum" sz="quarter" idx="5"/>
          </p:nvPr>
        </p:nvSpPr>
        <p:spPr/>
        <p:txBody>
          <a:bodyPr/>
          <a:lstStyle/>
          <a:p>
            <a:fld id="{F95F8389-FD76-425D-8194-108C50B51F8E}" type="slidenum">
              <a:rPr lang="en-US" smtClean="0"/>
              <a:t>12</a:t>
            </a:fld>
            <a:endParaRPr lang="en-US"/>
          </a:p>
        </p:txBody>
      </p:sp>
    </p:spTree>
    <p:extLst>
      <p:ext uri="{BB962C8B-B14F-4D97-AF65-F5344CB8AC3E}">
        <p14:creationId xmlns:p14="http://schemas.microsoft.com/office/powerpoint/2010/main" val="3629399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71592-C48F-2407-0B29-F98F035DA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06761-DBE5-E96A-693F-271EFF47AA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C94D0A-127F-CA8D-8432-B9409EA0C5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0F117D-C5C7-7A9A-4FDA-2902A854FEE2}"/>
              </a:ext>
            </a:extLst>
          </p:cNvPr>
          <p:cNvSpPr>
            <a:spLocks noGrp="1"/>
          </p:cNvSpPr>
          <p:nvPr>
            <p:ph type="sldNum" sz="quarter" idx="5"/>
          </p:nvPr>
        </p:nvSpPr>
        <p:spPr/>
        <p:txBody>
          <a:bodyPr/>
          <a:lstStyle/>
          <a:p>
            <a:fld id="{F95F8389-FD76-425D-8194-108C50B51F8E}" type="slidenum">
              <a:rPr lang="en-US" smtClean="0"/>
              <a:t>13</a:t>
            </a:fld>
            <a:endParaRPr lang="en-US"/>
          </a:p>
        </p:txBody>
      </p:sp>
    </p:spTree>
    <p:extLst>
      <p:ext uri="{BB962C8B-B14F-4D97-AF65-F5344CB8AC3E}">
        <p14:creationId xmlns:p14="http://schemas.microsoft.com/office/powerpoint/2010/main" val="703978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7A5B-FB6B-7C6E-570A-3BD26801E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963B5-489F-C383-EFEE-F2955A8876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5A9A58-6F47-FDF0-374F-DEBA3F963B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192785-1F20-4FC4-354E-9578976D5342}"/>
              </a:ext>
            </a:extLst>
          </p:cNvPr>
          <p:cNvSpPr>
            <a:spLocks noGrp="1"/>
          </p:cNvSpPr>
          <p:nvPr>
            <p:ph type="sldNum" sz="quarter" idx="5"/>
          </p:nvPr>
        </p:nvSpPr>
        <p:spPr/>
        <p:txBody>
          <a:bodyPr/>
          <a:lstStyle/>
          <a:p>
            <a:fld id="{F95F8389-FD76-425D-8194-108C50B51F8E}" type="slidenum">
              <a:rPr lang="en-US" smtClean="0"/>
              <a:t>14</a:t>
            </a:fld>
            <a:endParaRPr lang="en-US"/>
          </a:p>
        </p:txBody>
      </p:sp>
    </p:spTree>
    <p:extLst>
      <p:ext uri="{BB962C8B-B14F-4D97-AF65-F5344CB8AC3E}">
        <p14:creationId xmlns:p14="http://schemas.microsoft.com/office/powerpoint/2010/main" val="3691667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8E072-B544-7162-B78D-122A78CF8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F3BC6-3E43-4AE3-BD5D-95CE686BC5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28D112-E8B0-43CE-0FBD-D20952C175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6272BE-B51E-399E-DAA7-F781D4AAB471}"/>
              </a:ext>
            </a:extLst>
          </p:cNvPr>
          <p:cNvSpPr>
            <a:spLocks noGrp="1"/>
          </p:cNvSpPr>
          <p:nvPr>
            <p:ph type="sldNum" sz="quarter" idx="5"/>
          </p:nvPr>
        </p:nvSpPr>
        <p:spPr/>
        <p:txBody>
          <a:bodyPr/>
          <a:lstStyle/>
          <a:p>
            <a:fld id="{F95F8389-FD76-425D-8194-108C50B51F8E}" type="slidenum">
              <a:rPr lang="en-US" smtClean="0"/>
              <a:t>15</a:t>
            </a:fld>
            <a:endParaRPr lang="en-US"/>
          </a:p>
        </p:txBody>
      </p:sp>
    </p:spTree>
    <p:extLst>
      <p:ext uri="{BB962C8B-B14F-4D97-AF65-F5344CB8AC3E}">
        <p14:creationId xmlns:p14="http://schemas.microsoft.com/office/powerpoint/2010/main" val="262717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0316C-6903-2DDF-BFD8-254F81E75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A57D7-5F9D-E2D8-E6FC-4B64BF3349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0CDFEFF-4C43-7B66-039A-52E5614075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DD0EE7-B35C-B697-F2BF-A7A105B21EE2}"/>
              </a:ext>
            </a:extLst>
          </p:cNvPr>
          <p:cNvSpPr>
            <a:spLocks noGrp="1"/>
          </p:cNvSpPr>
          <p:nvPr>
            <p:ph type="sldNum" sz="quarter" idx="5"/>
          </p:nvPr>
        </p:nvSpPr>
        <p:spPr/>
        <p:txBody>
          <a:bodyPr/>
          <a:lstStyle/>
          <a:p>
            <a:fld id="{F95F8389-FD76-425D-8194-108C50B51F8E}" type="slidenum">
              <a:rPr lang="en-US" smtClean="0"/>
              <a:t>16</a:t>
            </a:fld>
            <a:endParaRPr lang="en-US"/>
          </a:p>
        </p:txBody>
      </p:sp>
    </p:spTree>
    <p:extLst>
      <p:ext uri="{BB962C8B-B14F-4D97-AF65-F5344CB8AC3E}">
        <p14:creationId xmlns:p14="http://schemas.microsoft.com/office/powerpoint/2010/main" val="1109185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84281-9FBF-60E0-8707-4590CD369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84120-3FF8-DF88-B735-846AAFD522D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3EAFFB-5A06-1917-311D-4801E36D2B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2A6CD7-E71A-6EAD-E9F7-0B5B5A985759}"/>
              </a:ext>
            </a:extLst>
          </p:cNvPr>
          <p:cNvSpPr>
            <a:spLocks noGrp="1"/>
          </p:cNvSpPr>
          <p:nvPr>
            <p:ph type="sldNum" sz="quarter" idx="5"/>
          </p:nvPr>
        </p:nvSpPr>
        <p:spPr/>
        <p:txBody>
          <a:bodyPr/>
          <a:lstStyle/>
          <a:p>
            <a:fld id="{F95F8389-FD76-425D-8194-108C50B51F8E}" type="slidenum">
              <a:rPr lang="en-US" smtClean="0"/>
              <a:t>17</a:t>
            </a:fld>
            <a:endParaRPr lang="en-US"/>
          </a:p>
        </p:txBody>
      </p:sp>
    </p:spTree>
    <p:extLst>
      <p:ext uri="{BB962C8B-B14F-4D97-AF65-F5344CB8AC3E}">
        <p14:creationId xmlns:p14="http://schemas.microsoft.com/office/powerpoint/2010/main" val="4178350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5626B-1629-E936-0AE3-CEBEE3A19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6D3F4-E27A-97BF-1416-0AF934D7B3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EC81C9-DF37-95F8-F6D7-E2379C59BC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F710CD-8804-39BE-1D10-5885B91DA64D}"/>
              </a:ext>
            </a:extLst>
          </p:cNvPr>
          <p:cNvSpPr>
            <a:spLocks noGrp="1"/>
          </p:cNvSpPr>
          <p:nvPr>
            <p:ph type="sldNum" sz="quarter" idx="5"/>
          </p:nvPr>
        </p:nvSpPr>
        <p:spPr/>
        <p:txBody>
          <a:bodyPr/>
          <a:lstStyle/>
          <a:p>
            <a:fld id="{F95F8389-FD76-425D-8194-108C50B51F8E}" type="slidenum">
              <a:rPr lang="en-US" smtClean="0"/>
              <a:t>18</a:t>
            </a:fld>
            <a:endParaRPr lang="en-US"/>
          </a:p>
        </p:txBody>
      </p:sp>
    </p:spTree>
    <p:extLst>
      <p:ext uri="{BB962C8B-B14F-4D97-AF65-F5344CB8AC3E}">
        <p14:creationId xmlns:p14="http://schemas.microsoft.com/office/powerpoint/2010/main" val="268963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F5294-B712-DA7C-D6D9-4A094FD99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15716-FE58-3429-F8FB-4AF0FFF279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D89FC5-D6C4-3C18-D17A-045B313876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E9077D-D3C9-AA81-FAFE-C435472B0AEA}"/>
              </a:ext>
            </a:extLst>
          </p:cNvPr>
          <p:cNvSpPr>
            <a:spLocks noGrp="1"/>
          </p:cNvSpPr>
          <p:nvPr>
            <p:ph type="sldNum" sz="quarter" idx="5"/>
          </p:nvPr>
        </p:nvSpPr>
        <p:spPr/>
        <p:txBody>
          <a:bodyPr/>
          <a:lstStyle/>
          <a:p>
            <a:fld id="{F95F8389-FD76-425D-8194-108C50B51F8E}" type="slidenum">
              <a:rPr lang="en-US" smtClean="0"/>
              <a:t>19</a:t>
            </a:fld>
            <a:endParaRPr lang="en-US"/>
          </a:p>
        </p:txBody>
      </p:sp>
    </p:spTree>
    <p:extLst>
      <p:ext uri="{BB962C8B-B14F-4D97-AF65-F5344CB8AC3E}">
        <p14:creationId xmlns:p14="http://schemas.microsoft.com/office/powerpoint/2010/main" val="60246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061DE-75CC-07B7-F1C8-6183D0498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3D392-13B1-5A46-D751-BC6E93D22C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2B1DF7-D09D-45A8-2712-0800259957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4D388C-8222-5260-5320-731644B5D278}"/>
              </a:ext>
            </a:extLst>
          </p:cNvPr>
          <p:cNvSpPr>
            <a:spLocks noGrp="1"/>
          </p:cNvSpPr>
          <p:nvPr>
            <p:ph type="sldNum" sz="quarter" idx="5"/>
          </p:nvPr>
        </p:nvSpPr>
        <p:spPr/>
        <p:txBody>
          <a:bodyPr/>
          <a:lstStyle/>
          <a:p>
            <a:fld id="{F95F8389-FD76-425D-8194-108C50B51F8E}" type="slidenum">
              <a:rPr lang="en-US" smtClean="0"/>
              <a:t>2</a:t>
            </a:fld>
            <a:endParaRPr lang="en-US"/>
          </a:p>
        </p:txBody>
      </p:sp>
    </p:spTree>
    <p:extLst>
      <p:ext uri="{BB962C8B-B14F-4D97-AF65-F5344CB8AC3E}">
        <p14:creationId xmlns:p14="http://schemas.microsoft.com/office/powerpoint/2010/main" val="413913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E6B13-916B-BCAC-F198-EE97E1311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67208-CFC5-359A-723E-C05C57BCD6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FC2CF9-1240-4906-0E57-D2DF97B0A0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22D466-C253-ADDF-2E68-61E4BC2D2232}"/>
              </a:ext>
            </a:extLst>
          </p:cNvPr>
          <p:cNvSpPr>
            <a:spLocks noGrp="1"/>
          </p:cNvSpPr>
          <p:nvPr>
            <p:ph type="sldNum" sz="quarter" idx="5"/>
          </p:nvPr>
        </p:nvSpPr>
        <p:spPr/>
        <p:txBody>
          <a:bodyPr/>
          <a:lstStyle/>
          <a:p>
            <a:fld id="{F95F8389-FD76-425D-8194-108C50B51F8E}" type="slidenum">
              <a:rPr lang="en-US" smtClean="0"/>
              <a:t>20</a:t>
            </a:fld>
            <a:endParaRPr lang="en-US"/>
          </a:p>
        </p:txBody>
      </p:sp>
    </p:spTree>
    <p:extLst>
      <p:ext uri="{BB962C8B-B14F-4D97-AF65-F5344CB8AC3E}">
        <p14:creationId xmlns:p14="http://schemas.microsoft.com/office/powerpoint/2010/main" val="2429493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AFA8D-FF5F-15B8-DE5F-791E9BBD3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607F4-8CF0-AD89-0D4A-09FDCB118D7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A977B4-6EC6-AADD-9EA0-7FA023D40D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9BB97D-531B-AF61-88A2-101B0FF19C51}"/>
              </a:ext>
            </a:extLst>
          </p:cNvPr>
          <p:cNvSpPr>
            <a:spLocks noGrp="1"/>
          </p:cNvSpPr>
          <p:nvPr>
            <p:ph type="sldNum" sz="quarter" idx="5"/>
          </p:nvPr>
        </p:nvSpPr>
        <p:spPr/>
        <p:txBody>
          <a:bodyPr/>
          <a:lstStyle/>
          <a:p>
            <a:fld id="{F95F8389-FD76-425D-8194-108C50B51F8E}" type="slidenum">
              <a:rPr lang="en-US" smtClean="0"/>
              <a:t>21</a:t>
            </a:fld>
            <a:endParaRPr lang="en-US"/>
          </a:p>
        </p:txBody>
      </p:sp>
    </p:spTree>
    <p:extLst>
      <p:ext uri="{BB962C8B-B14F-4D97-AF65-F5344CB8AC3E}">
        <p14:creationId xmlns:p14="http://schemas.microsoft.com/office/powerpoint/2010/main" val="526001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D0FE6-094E-51AF-A6B2-FF19AC0B2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61CBC-5E2A-D192-BF0B-B0D433D327C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22466DE-B268-D450-BAFE-0CD7F15B97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2E43BF-A046-5E0D-BE9C-B38836269FA4}"/>
              </a:ext>
            </a:extLst>
          </p:cNvPr>
          <p:cNvSpPr>
            <a:spLocks noGrp="1"/>
          </p:cNvSpPr>
          <p:nvPr>
            <p:ph type="sldNum" sz="quarter" idx="5"/>
          </p:nvPr>
        </p:nvSpPr>
        <p:spPr/>
        <p:txBody>
          <a:bodyPr/>
          <a:lstStyle/>
          <a:p>
            <a:fld id="{F95F8389-FD76-425D-8194-108C50B51F8E}" type="slidenum">
              <a:rPr lang="en-US" smtClean="0"/>
              <a:t>22</a:t>
            </a:fld>
            <a:endParaRPr lang="en-US"/>
          </a:p>
        </p:txBody>
      </p:sp>
    </p:spTree>
    <p:extLst>
      <p:ext uri="{BB962C8B-B14F-4D97-AF65-F5344CB8AC3E}">
        <p14:creationId xmlns:p14="http://schemas.microsoft.com/office/powerpoint/2010/main" val="1634009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0321D-1641-5D01-FC00-BB9A475DE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4F288-2D61-BA3E-6544-DDA5AF472E3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CB374C-F7CB-A834-C352-4CC9676E2D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48B623-C296-FE09-3516-E45673B802CC}"/>
              </a:ext>
            </a:extLst>
          </p:cNvPr>
          <p:cNvSpPr>
            <a:spLocks noGrp="1"/>
          </p:cNvSpPr>
          <p:nvPr>
            <p:ph type="sldNum" sz="quarter" idx="5"/>
          </p:nvPr>
        </p:nvSpPr>
        <p:spPr/>
        <p:txBody>
          <a:bodyPr/>
          <a:lstStyle/>
          <a:p>
            <a:fld id="{F95F8389-FD76-425D-8194-108C50B51F8E}" type="slidenum">
              <a:rPr lang="en-US" smtClean="0"/>
              <a:t>23</a:t>
            </a:fld>
            <a:endParaRPr lang="en-US"/>
          </a:p>
        </p:txBody>
      </p:sp>
    </p:spTree>
    <p:extLst>
      <p:ext uri="{BB962C8B-B14F-4D97-AF65-F5344CB8AC3E}">
        <p14:creationId xmlns:p14="http://schemas.microsoft.com/office/powerpoint/2010/main" val="1041264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1A2D9-92D5-0DE5-2B8D-5C5CB88C0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BC86E-ED09-F9AD-9F05-4FF2B3EB93B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98210B-7C48-60EB-4ADF-49CA4DF249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5DBC30-901A-FB96-14F0-EBC9A77BDCC0}"/>
              </a:ext>
            </a:extLst>
          </p:cNvPr>
          <p:cNvSpPr>
            <a:spLocks noGrp="1"/>
          </p:cNvSpPr>
          <p:nvPr>
            <p:ph type="sldNum" sz="quarter" idx="5"/>
          </p:nvPr>
        </p:nvSpPr>
        <p:spPr/>
        <p:txBody>
          <a:bodyPr/>
          <a:lstStyle/>
          <a:p>
            <a:fld id="{F95F8389-FD76-425D-8194-108C50B51F8E}" type="slidenum">
              <a:rPr lang="en-US" smtClean="0"/>
              <a:t>24</a:t>
            </a:fld>
            <a:endParaRPr lang="en-US"/>
          </a:p>
        </p:txBody>
      </p:sp>
    </p:spTree>
    <p:extLst>
      <p:ext uri="{BB962C8B-B14F-4D97-AF65-F5344CB8AC3E}">
        <p14:creationId xmlns:p14="http://schemas.microsoft.com/office/powerpoint/2010/main" val="419414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22E56-55FE-F3FE-D3C9-2CFFB71170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C9F19-1E9B-CFE3-7611-92622646AF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5F0428-AD89-E487-7FAF-CD38A022BC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2C89CE-832C-3F44-8CD4-26B8E62DBDE7}"/>
              </a:ext>
            </a:extLst>
          </p:cNvPr>
          <p:cNvSpPr>
            <a:spLocks noGrp="1"/>
          </p:cNvSpPr>
          <p:nvPr>
            <p:ph type="sldNum" sz="quarter" idx="5"/>
          </p:nvPr>
        </p:nvSpPr>
        <p:spPr/>
        <p:txBody>
          <a:bodyPr/>
          <a:lstStyle/>
          <a:p>
            <a:fld id="{F95F8389-FD76-425D-8194-108C50B51F8E}" type="slidenum">
              <a:rPr lang="en-US" smtClean="0"/>
              <a:t>25</a:t>
            </a:fld>
            <a:endParaRPr lang="en-US"/>
          </a:p>
        </p:txBody>
      </p:sp>
    </p:spTree>
    <p:extLst>
      <p:ext uri="{BB962C8B-B14F-4D97-AF65-F5344CB8AC3E}">
        <p14:creationId xmlns:p14="http://schemas.microsoft.com/office/powerpoint/2010/main" val="1367586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BCA6F-76A9-0180-1CC7-62DF7C6F48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09952-0C53-F656-BA9D-413FD93B1E6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506341B-9FAC-D7F5-FDA2-7DB2198FE8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88B57E-F22C-7A7E-9004-16290EF5234A}"/>
              </a:ext>
            </a:extLst>
          </p:cNvPr>
          <p:cNvSpPr>
            <a:spLocks noGrp="1"/>
          </p:cNvSpPr>
          <p:nvPr>
            <p:ph type="sldNum" sz="quarter" idx="5"/>
          </p:nvPr>
        </p:nvSpPr>
        <p:spPr/>
        <p:txBody>
          <a:bodyPr/>
          <a:lstStyle/>
          <a:p>
            <a:fld id="{F95F8389-FD76-425D-8194-108C50B51F8E}" type="slidenum">
              <a:rPr lang="en-US" smtClean="0"/>
              <a:t>26</a:t>
            </a:fld>
            <a:endParaRPr lang="en-US"/>
          </a:p>
        </p:txBody>
      </p:sp>
    </p:spTree>
    <p:extLst>
      <p:ext uri="{BB962C8B-B14F-4D97-AF65-F5344CB8AC3E}">
        <p14:creationId xmlns:p14="http://schemas.microsoft.com/office/powerpoint/2010/main" val="3461709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A0152-99DD-B566-FE49-F0E8F9385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F82EF-F23B-1061-FADD-98ECCFA772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FF0777-7290-F00A-6CC9-2134895573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2BADCF-575A-D1E6-5A15-73F433CC531C}"/>
              </a:ext>
            </a:extLst>
          </p:cNvPr>
          <p:cNvSpPr>
            <a:spLocks noGrp="1"/>
          </p:cNvSpPr>
          <p:nvPr>
            <p:ph type="sldNum" sz="quarter" idx="5"/>
          </p:nvPr>
        </p:nvSpPr>
        <p:spPr/>
        <p:txBody>
          <a:bodyPr/>
          <a:lstStyle/>
          <a:p>
            <a:fld id="{F95F8389-FD76-425D-8194-108C50B51F8E}" type="slidenum">
              <a:rPr lang="en-US" smtClean="0"/>
              <a:t>27</a:t>
            </a:fld>
            <a:endParaRPr lang="en-US"/>
          </a:p>
        </p:txBody>
      </p:sp>
    </p:spTree>
    <p:extLst>
      <p:ext uri="{BB962C8B-B14F-4D97-AF65-F5344CB8AC3E}">
        <p14:creationId xmlns:p14="http://schemas.microsoft.com/office/powerpoint/2010/main" val="2344158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CC18E-A2E1-AEED-B282-FAAD2C29A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1BFB8-23E8-677D-A67A-CB6D388EBFA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EDEB22-ED2E-9B62-E5B4-5CD9E6540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65DD82-0A4E-E873-6D7D-B0808484897B}"/>
              </a:ext>
            </a:extLst>
          </p:cNvPr>
          <p:cNvSpPr>
            <a:spLocks noGrp="1"/>
          </p:cNvSpPr>
          <p:nvPr>
            <p:ph type="sldNum" sz="quarter" idx="5"/>
          </p:nvPr>
        </p:nvSpPr>
        <p:spPr/>
        <p:txBody>
          <a:bodyPr/>
          <a:lstStyle/>
          <a:p>
            <a:fld id="{F95F8389-FD76-425D-8194-108C50B51F8E}" type="slidenum">
              <a:rPr lang="en-US" smtClean="0"/>
              <a:t>50</a:t>
            </a:fld>
            <a:endParaRPr lang="en-US"/>
          </a:p>
        </p:txBody>
      </p:sp>
    </p:spTree>
    <p:extLst>
      <p:ext uri="{BB962C8B-B14F-4D97-AF65-F5344CB8AC3E}">
        <p14:creationId xmlns:p14="http://schemas.microsoft.com/office/powerpoint/2010/main" val="3529452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DF331-D40D-FAA7-CE31-8FF2849AC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A47CD-D85D-3B2D-9EFE-174F4D6A40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C8612F-CA93-BBAB-BCE7-57CC273465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752795-86BB-3F2B-180D-708A817DD60D}"/>
              </a:ext>
            </a:extLst>
          </p:cNvPr>
          <p:cNvSpPr>
            <a:spLocks noGrp="1"/>
          </p:cNvSpPr>
          <p:nvPr>
            <p:ph type="sldNum" sz="quarter" idx="5"/>
          </p:nvPr>
        </p:nvSpPr>
        <p:spPr/>
        <p:txBody>
          <a:bodyPr/>
          <a:lstStyle/>
          <a:p>
            <a:fld id="{F95F8389-FD76-425D-8194-108C50B51F8E}" type="slidenum">
              <a:rPr lang="en-US" smtClean="0"/>
              <a:t>51</a:t>
            </a:fld>
            <a:endParaRPr lang="en-US"/>
          </a:p>
        </p:txBody>
      </p:sp>
    </p:spTree>
    <p:extLst>
      <p:ext uri="{BB962C8B-B14F-4D97-AF65-F5344CB8AC3E}">
        <p14:creationId xmlns:p14="http://schemas.microsoft.com/office/powerpoint/2010/main" val="199059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DDB3A-75D3-E26E-EF19-A3F64874C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E22CF-DEBE-5B3F-5AE8-69EC7B99E7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3D4C38-31DF-3B58-4391-668654FAEA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9CE324-555B-5D47-D600-6A390C2C946E}"/>
              </a:ext>
            </a:extLst>
          </p:cNvPr>
          <p:cNvSpPr>
            <a:spLocks noGrp="1"/>
          </p:cNvSpPr>
          <p:nvPr>
            <p:ph type="sldNum" sz="quarter" idx="5"/>
          </p:nvPr>
        </p:nvSpPr>
        <p:spPr/>
        <p:txBody>
          <a:bodyPr/>
          <a:lstStyle/>
          <a:p>
            <a:fld id="{F95F8389-FD76-425D-8194-108C50B51F8E}" type="slidenum">
              <a:rPr lang="en-US" smtClean="0"/>
              <a:t>3</a:t>
            </a:fld>
            <a:endParaRPr lang="en-US"/>
          </a:p>
        </p:txBody>
      </p:sp>
    </p:spTree>
    <p:extLst>
      <p:ext uri="{BB962C8B-B14F-4D97-AF65-F5344CB8AC3E}">
        <p14:creationId xmlns:p14="http://schemas.microsoft.com/office/powerpoint/2010/main" val="2344842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BD035-8617-566C-AC81-785409BE5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A591A-C119-57A3-005B-5AD6D545E1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884766-6D04-58C2-69E8-964072CB2F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FBD9D0-8E1C-3BC8-52E9-D34807D0F550}"/>
              </a:ext>
            </a:extLst>
          </p:cNvPr>
          <p:cNvSpPr>
            <a:spLocks noGrp="1"/>
          </p:cNvSpPr>
          <p:nvPr>
            <p:ph type="sldNum" sz="quarter" idx="5"/>
          </p:nvPr>
        </p:nvSpPr>
        <p:spPr/>
        <p:txBody>
          <a:bodyPr/>
          <a:lstStyle/>
          <a:p>
            <a:fld id="{F95F8389-FD76-425D-8194-108C50B51F8E}" type="slidenum">
              <a:rPr lang="en-US" smtClean="0"/>
              <a:t>52</a:t>
            </a:fld>
            <a:endParaRPr lang="en-US"/>
          </a:p>
        </p:txBody>
      </p:sp>
    </p:spTree>
    <p:extLst>
      <p:ext uri="{BB962C8B-B14F-4D97-AF65-F5344CB8AC3E}">
        <p14:creationId xmlns:p14="http://schemas.microsoft.com/office/powerpoint/2010/main" val="1848781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E3003-5CFE-9259-6E38-04067F0E3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BB784-597E-5AC9-FF40-430696F7AF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1A133D-387A-3E3D-87A9-2A5268510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036C3C-5964-3B48-6BC0-93F9B4EF9AE7}"/>
              </a:ext>
            </a:extLst>
          </p:cNvPr>
          <p:cNvSpPr>
            <a:spLocks noGrp="1"/>
          </p:cNvSpPr>
          <p:nvPr>
            <p:ph type="sldNum" sz="quarter" idx="5"/>
          </p:nvPr>
        </p:nvSpPr>
        <p:spPr/>
        <p:txBody>
          <a:bodyPr/>
          <a:lstStyle/>
          <a:p>
            <a:fld id="{F95F8389-FD76-425D-8194-108C50B51F8E}" type="slidenum">
              <a:rPr lang="en-US" smtClean="0"/>
              <a:t>53</a:t>
            </a:fld>
            <a:endParaRPr lang="en-US"/>
          </a:p>
        </p:txBody>
      </p:sp>
    </p:spTree>
    <p:extLst>
      <p:ext uri="{BB962C8B-B14F-4D97-AF65-F5344CB8AC3E}">
        <p14:creationId xmlns:p14="http://schemas.microsoft.com/office/powerpoint/2010/main" val="1120740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2ED72-5855-8698-124C-7E9060FBE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4316F-E371-86DD-1935-19112EDC04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943355A-CBAA-0449-4E20-9C2FF74D70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4AF5F1-A834-53F4-86EB-80D259D2A489}"/>
              </a:ext>
            </a:extLst>
          </p:cNvPr>
          <p:cNvSpPr>
            <a:spLocks noGrp="1"/>
          </p:cNvSpPr>
          <p:nvPr>
            <p:ph type="sldNum" sz="quarter" idx="5"/>
          </p:nvPr>
        </p:nvSpPr>
        <p:spPr/>
        <p:txBody>
          <a:bodyPr/>
          <a:lstStyle/>
          <a:p>
            <a:fld id="{F95F8389-FD76-425D-8194-108C50B51F8E}" type="slidenum">
              <a:rPr lang="en-US" smtClean="0"/>
              <a:t>54</a:t>
            </a:fld>
            <a:endParaRPr lang="en-US"/>
          </a:p>
        </p:txBody>
      </p:sp>
    </p:spTree>
    <p:extLst>
      <p:ext uri="{BB962C8B-B14F-4D97-AF65-F5344CB8AC3E}">
        <p14:creationId xmlns:p14="http://schemas.microsoft.com/office/powerpoint/2010/main" val="2526259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3400F-AAE6-5B79-C4F1-9B7BD3802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37A54-ABE4-849A-CF36-850686306F0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A25CE6-820D-D470-B04F-6FC0508C1C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85B9B0-200A-2D7F-2FD7-B8228C9CCDCB}"/>
              </a:ext>
            </a:extLst>
          </p:cNvPr>
          <p:cNvSpPr>
            <a:spLocks noGrp="1"/>
          </p:cNvSpPr>
          <p:nvPr>
            <p:ph type="sldNum" sz="quarter" idx="5"/>
          </p:nvPr>
        </p:nvSpPr>
        <p:spPr/>
        <p:txBody>
          <a:bodyPr/>
          <a:lstStyle/>
          <a:p>
            <a:fld id="{F95F8389-FD76-425D-8194-108C50B51F8E}" type="slidenum">
              <a:rPr lang="en-US" smtClean="0"/>
              <a:t>55</a:t>
            </a:fld>
            <a:endParaRPr lang="en-US"/>
          </a:p>
        </p:txBody>
      </p:sp>
    </p:spTree>
    <p:extLst>
      <p:ext uri="{BB962C8B-B14F-4D97-AF65-F5344CB8AC3E}">
        <p14:creationId xmlns:p14="http://schemas.microsoft.com/office/powerpoint/2010/main" val="1416281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E41DA-673B-253F-10DB-11E29A1864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ECDBF-763C-7CB7-834B-0C82E6FD6F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53BADD-C858-EB34-5654-4047D63869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72EE9D-60EF-3025-B90F-1D0F470CC6BB}"/>
              </a:ext>
            </a:extLst>
          </p:cNvPr>
          <p:cNvSpPr>
            <a:spLocks noGrp="1"/>
          </p:cNvSpPr>
          <p:nvPr>
            <p:ph type="sldNum" sz="quarter" idx="5"/>
          </p:nvPr>
        </p:nvSpPr>
        <p:spPr/>
        <p:txBody>
          <a:bodyPr/>
          <a:lstStyle/>
          <a:p>
            <a:fld id="{F95F8389-FD76-425D-8194-108C50B51F8E}" type="slidenum">
              <a:rPr lang="en-US" smtClean="0"/>
              <a:t>56</a:t>
            </a:fld>
            <a:endParaRPr lang="en-US"/>
          </a:p>
        </p:txBody>
      </p:sp>
    </p:spTree>
    <p:extLst>
      <p:ext uri="{BB962C8B-B14F-4D97-AF65-F5344CB8AC3E}">
        <p14:creationId xmlns:p14="http://schemas.microsoft.com/office/powerpoint/2010/main" val="3450516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B9BAA-B2CF-DF68-F1FA-154C79BC4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99FCA-A5F8-F540-CD29-9E5E2F5B17C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64FD6E-78FC-DC0A-4DC5-DE512E0870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A2F619-87B1-0B35-9877-53656627B673}"/>
              </a:ext>
            </a:extLst>
          </p:cNvPr>
          <p:cNvSpPr>
            <a:spLocks noGrp="1"/>
          </p:cNvSpPr>
          <p:nvPr>
            <p:ph type="sldNum" sz="quarter" idx="5"/>
          </p:nvPr>
        </p:nvSpPr>
        <p:spPr/>
        <p:txBody>
          <a:bodyPr/>
          <a:lstStyle/>
          <a:p>
            <a:fld id="{F95F8389-FD76-425D-8194-108C50B51F8E}" type="slidenum">
              <a:rPr lang="en-US" smtClean="0"/>
              <a:t>57</a:t>
            </a:fld>
            <a:endParaRPr lang="en-US"/>
          </a:p>
        </p:txBody>
      </p:sp>
    </p:spTree>
    <p:extLst>
      <p:ext uri="{BB962C8B-B14F-4D97-AF65-F5344CB8AC3E}">
        <p14:creationId xmlns:p14="http://schemas.microsoft.com/office/powerpoint/2010/main" val="1024534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886EF-51B8-5435-8F16-E419A056E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DAB5B-EA80-4C18-2A39-BF22EB4427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0CF506-13D7-8B35-3582-2C9F2462FB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6B6416-9919-1EA6-A9A3-BDF63428AB4A}"/>
              </a:ext>
            </a:extLst>
          </p:cNvPr>
          <p:cNvSpPr>
            <a:spLocks noGrp="1"/>
          </p:cNvSpPr>
          <p:nvPr>
            <p:ph type="sldNum" sz="quarter" idx="5"/>
          </p:nvPr>
        </p:nvSpPr>
        <p:spPr/>
        <p:txBody>
          <a:bodyPr/>
          <a:lstStyle/>
          <a:p>
            <a:fld id="{F95F8389-FD76-425D-8194-108C50B51F8E}" type="slidenum">
              <a:rPr lang="en-US" smtClean="0"/>
              <a:t>58</a:t>
            </a:fld>
            <a:endParaRPr lang="en-US"/>
          </a:p>
        </p:txBody>
      </p:sp>
    </p:spTree>
    <p:extLst>
      <p:ext uri="{BB962C8B-B14F-4D97-AF65-F5344CB8AC3E}">
        <p14:creationId xmlns:p14="http://schemas.microsoft.com/office/powerpoint/2010/main" val="419387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DFDA8-0BEE-35EA-B653-0C2AEB4AF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D59FD-3E49-4DEC-858B-5861AA80B90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20D3C3-B013-DA54-A53A-529FF59590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918AFE-F274-2F8B-061B-D2E110E232D0}"/>
              </a:ext>
            </a:extLst>
          </p:cNvPr>
          <p:cNvSpPr>
            <a:spLocks noGrp="1"/>
          </p:cNvSpPr>
          <p:nvPr>
            <p:ph type="sldNum" sz="quarter" idx="5"/>
          </p:nvPr>
        </p:nvSpPr>
        <p:spPr/>
        <p:txBody>
          <a:bodyPr/>
          <a:lstStyle/>
          <a:p>
            <a:fld id="{F95F8389-FD76-425D-8194-108C50B51F8E}" type="slidenum">
              <a:rPr lang="en-US" smtClean="0"/>
              <a:t>4</a:t>
            </a:fld>
            <a:endParaRPr lang="en-US"/>
          </a:p>
        </p:txBody>
      </p:sp>
    </p:spTree>
    <p:extLst>
      <p:ext uri="{BB962C8B-B14F-4D97-AF65-F5344CB8AC3E}">
        <p14:creationId xmlns:p14="http://schemas.microsoft.com/office/powerpoint/2010/main" val="1071729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60840-B81B-6FC9-73A8-BCBA9F308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DD499-A726-85FB-1FD0-5A2B26C754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58200D9-A261-A86F-28B3-02F8A0E0BF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46F316-8DEA-F1B9-2B61-E6603A6B15CD}"/>
              </a:ext>
            </a:extLst>
          </p:cNvPr>
          <p:cNvSpPr>
            <a:spLocks noGrp="1"/>
          </p:cNvSpPr>
          <p:nvPr>
            <p:ph type="sldNum" sz="quarter" idx="5"/>
          </p:nvPr>
        </p:nvSpPr>
        <p:spPr/>
        <p:txBody>
          <a:bodyPr/>
          <a:lstStyle/>
          <a:p>
            <a:fld id="{F95F8389-FD76-425D-8194-108C50B51F8E}" type="slidenum">
              <a:rPr lang="en-US" smtClean="0"/>
              <a:t>5</a:t>
            </a:fld>
            <a:endParaRPr lang="en-US"/>
          </a:p>
        </p:txBody>
      </p:sp>
    </p:spTree>
    <p:extLst>
      <p:ext uri="{BB962C8B-B14F-4D97-AF65-F5344CB8AC3E}">
        <p14:creationId xmlns:p14="http://schemas.microsoft.com/office/powerpoint/2010/main" val="3635318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17AA9-4C86-C7CA-3D31-ADA908FDD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F766B-5C0A-C808-ACDF-0D62DE7B90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EB1E92A-C7CB-98D2-2A79-3288CA3EC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DB75E6-E2FF-00DF-02C1-73FCF3384801}"/>
              </a:ext>
            </a:extLst>
          </p:cNvPr>
          <p:cNvSpPr>
            <a:spLocks noGrp="1"/>
          </p:cNvSpPr>
          <p:nvPr>
            <p:ph type="sldNum" sz="quarter" idx="5"/>
          </p:nvPr>
        </p:nvSpPr>
        <p:spPr/>
        <p:txBody>
          <a:bodyPr/>
          <a:lstStyle/>
          <a:p>
            <a:fld id="{F95F8389-FD76-425D-8194-108C50B51F8E}" type="slidenum">
              <a:rPr lang="en-US" smtClean="0"/>
              <a:t>6</a:t>
            </a:fld>
            <a:endParaRPr lang="en-US"/>
          </a:p>
        </p:txBody>
      </p:sp>
    </p:spTree>
    <p:extLst>
      <p:ext uri="{BB962C8B-B14F-4D97-AF65-F5344CB8AC3E}">
        <p14:creationId xmlns:p14="http://schemas.microsoft.com/office/powerpoint/2010/main" val="1081021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8E911-772D-A711-20A4-E59B05FD4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A6636-4042-0248-F171-8C67F20F9EB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66DE759-3223-711C-7EAD-B686DB9036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F6A575-8EB3-E486-2392-F09ABEBDE1B1}"/>
              </a:ext>
            </a:extLst>
          </p:cNvPr>
          <p:cNvSpPr>
            <a:spLocks noGrp="1"/>
          </p:cNvSpPr>
          <p:nvPr>
            <p:ph type="sldNum" sz="quarter" idx="5"/>
          </p:nvPr>
        </p:nvSpPr>
        <p:spPr/>
        <p:txBody>
          <a:bodyPr/>
          <a:lstStyle/>
          <a:p>
            <a:fld id="{F95F8389-FD76-425D-8194-108C50B51F8E}" type="slidenum">
              <a:rPr lang="en-US" smtClean="0"/>
              <a:t>7</a:t>
            </a:fld>
            <a:endParaRPr lang="en-US"/>
          </a:p>
        </p:txBody>
      </p:sp>
    </p:spTree>
    <p:extLst>
      <p:ext uri="{BB962C8B-B14F-4D97-AF65-F5344CB8AC3E}">
        <p14:creationId xmlns:p14="http://schemas.microsoft.com/office/powerpoint/2010/main" val="227286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E5A62-1899-EC34-0376-11869A08E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B4A45-19A3-AB11-F135-6A55383FFF8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542DD4-464F-9D84-57E9-E150E8EB4F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04B5CB-88B5-7719-068E-6AEFF842B499}"/>
              </a:ext>
            </a:extLst>
          </p:cNvPr>
          <p:cNvSpPr>
            <a:spLocks noGrp="1"/>
          </p:cNvSpPr>
          <p:nvPr>
            <p:ph type="sldNum" sz="quarter" idx="5"/>
          </p:nvPr>
        </p:nvSpPr>
        <p:spPr/>
        <p:txBody>
          <a:bodyPr/>
          <a:lstStyle/>
          <a:p>
            <a:fld id="{F95F8389-FD76-425D-8194-108C50B51F8E}" type="slidenum">
              <a:rPr lang="en-US" smtClean="0"/>
              <a:t>8</a:t>
            </a:fld>
            <a:endParaRPr lang="en-US"/>
          </a:p>
        </p:txBody>
      </p:sp>
    </p:spTree>
    <p:extLst>
      <p:ext uri="{BB962C8B-B14F-4D97-AF65-F5344CB8AC3E}">
        <p14:creationId xmlns:p14="http://schemas.microsoft.com/office/powerpoint/2010/main" val="21134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7DCCB-2F89-C8F3-779E-2AA0FE378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72AC7-61BC-F18F-F321-A91857A3F4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BF01F74-8237-6BFB-94F0-2074723124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91CC4B-02B6-C567-1F22-C92DF69E3ECF}"/>
              </a:ext>
            </a:extLst>
          </p:cNvPr>
          <p:cNvSpPr>
            <a:spLocks noGrp="1"/>
          </p:cNvSpPr>
          <p:nvPr>
            <p:ph type="sldNum" sz="quarter" idx="5"/>
          </p:nvPr>
        </p:nvSpPr>
        <p:spPr/>
        <p:txBody>
          <a:bodyPr/>
          <a:lstStyle/>
          <a:p>
            <a:fld id="{F95F8389-FD76-425D-8194-108C50B51F8E}" type="slidenum">
              <a:rPr lang="en-US" smtClean="0"/>
              <a:t>9</a:t>
            </a:fld>
            <a:endParaRPr lang="en-US"/>
          </a:p>
        </p:txBody>
      </p:sp>
    </p:spTree>
    <p:extLst>
      <p:ext uri="{BB962C8B-B14F-4D97-AF65-F5344CB8AC3E}">
        <p14:creationId xmlns:p14="http://schemas.microsoft.com/office/powerpoint/2010/main" val="2565720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DF4E59-859C-40D1-BD44-92249F9D5F7B}"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02F29-3E2A-4416-A390-7115439AAAE3}" type="slidenum">
              <a:rPr lang="en-US" smtClean="0"/>
              <a:t>‹#›</a:t>
            </a:fld>
            <a:endParaRPr lang="en-US"/>
          </a:p>
        </p:txBody>
      </p:sp>
      <p:pic>
        <p:nvPicPr>
          <p:cNvPr id="8" name="Picture 7">
            <a:extLst>
              <a:ext uri="{FF2B5EF4-FFF2-40B4-BE49-F238E27FC236}">
                <a16:creationId xmlns:a16="http://schemas.microsoft.com/office/drawing/2014/main" id="{1971BD0C-E06A-A5AD-8181-313F826090EB}"/>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311184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DF4E59-859C-40D1-BD44-92249F9D5F7B}"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02F29-3E2A-4416-A390-7115439AAAE3}" type="slidenum">
              <a:rPr lang="en-US" smtClean="0"/>
              <a:t>‹#›</a:t>
            </a:fld>
            <a:endParaRPr lang="en-US"/>
          </a:p>
        </p:txBody>
      </p:sp>
      <p:pic>
        <p:nvPicPr>
          <p:cNvPr id="8" name="Picture 7">
            <a:extLst>
              <a:ext uri="{FF2B5EF4-FFF2-40B4-BE49-F238E27FC236}">
                <a16:creationId xmlns:a16="http://schemas.microsoft.com/office/drawing/2014/main" id="{545BCA18-6059-6EA4-D649-A0AAFD667A7A}"/>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215336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DF4E59-859C-40D1-BD44-92249F9D5F7B}"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02F29-3E2A-4416-A390-7115439AAAE3}" type="slidenum">
              <a:rPr lang="en-US" smtClean="0"/>
              <a:t>‹#›</a:t>
            </a:fld>
            <a:endParaRPr lang="en-US"/>
          </a:p>
        </p:txBody>
      </p:sp>
      <p:pic>
        <p:nvPicPr>
          <p:cNvPr id="3" name="Picture 2">
            <a:extLst>
              <a:ext uri="{FF2B5EF4-FFF2-40B4-BE49-F238E27FC236}">
                <a16:creationId xmlns:a16="http://schemas.microsoft.com/office/drawing/2014/main" id="{143B54B6-AF46-AC5D-7C47-038095D1E37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3945791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DF4E59-859C-40D1-BD44-92249F9D5F7B}"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02F29-3E2A-4416-A390-7115439AAAE3}"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pic>
        <p:nvPicPr>
          <p:cNvPr id="3" name="Picture 2">
            <a:extLst>
              <a:ext uri="{FF2B5EF4-FFF2-40B4-BE49-F238E27FC236}">
                <a16:creationId xmlns:a16="http://schemas.microsoft.com/office/drawing/2014/main" id="{0FBAF17D-A8BE-F2F1-9CCF-11A89C2F8E29}"/>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132220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DF4E59-859C-40D1-BD44-92249F9D5F7B}"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02F29-3E2A-4416-A390-7115439AAAE3}" type="slidenum">
              <a:rPr lang="en-US" smtClean="0"/>
              <a:t>‹#›</a:t>
            </a:fld>
            <a:endParaRPr lang="en-US"/>
          </a:p>
        </p:txBody>
      </p:sp>
      <p:pic>
        <p:nvPicPr>
          <p:cNvPr id="3" name="Picture 2">
            <a:extLst>
              <a:ext uri="{FF2B5EF4-FFF2-40B4-BE49-F238E27FC236}">
                <a16:creationId xmlns:a16="http://schemas.microsoft.com/office/drawing/2014/main" id="{9FAA0210-899A-6DCF-BA05-24C46663FED9}"/>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1827367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6DF4E59-859C-40D1-BD44-92249F9D5F7B}" type="datetimeFigureOut">
              <a:rPr lang="en-US" smtClean="0"/>
              <a:t>3/8/2026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02F29-3E2A-4416-A390-7115439AAAE3}" type="slidenum">
              <a:rPr lang="en-US" smtClean="0"/>
              <a:t>‹#›</a:t>
            </a:fld>
            <a:endParaRPr lang="en-US"/>
          </a:p>
        </p:txBody>
      </p:sp>
      <p:pic>
        <p:nvPicPr>
          <p:cNvPr id="2" name="Picture 1">
            <a:extLst>
              <a:ext uri="{FF2B5EF4-FFF2-40B4-BE49-F238E27FC236}">
                <a16:creationId xmlns:a16="http://schemas.microsoft.com/office/drawing/2014/main" id="{6F8684E8-1928-16ED-7FAC-E08502E29349}"/>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954089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6DF4E59-859C-40D1-BD44-92249F9D5F7B}" type="datetimeFigureOut">
              <a:rPr lang="en-US" smtClean="0"/>
              <a:t>3/8/2026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02F29-3E2A-4416-A390-7115439AAAE3}" type="slidenum">
              <a:rPr lang="en-US" smtClean="0"/>
              <a:t>‹#›</a:t>
            </a:fld>
            <a:endParaRPr lang="en-US"/>
          </a:p>
        </p:txBody>
      </p:sp>
      <p:pic>
        <p:nvPicPr>
          <p:cNvPr id="6" name="Picture 5">
            <a:extLst>
              <a:ext uri="{FF2B5EF4-FFF2-40B4-BE49-F238E27FC236}">
                <a16:creationId xmlns:a16="http://schemas.microsoft.com/office/drawing/2014/main" id="{605F62B1-BFA3-869E-CB05-9B766F191A8D}"/>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3772892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F4E59-859C-40D1-BD44-92249F9D5F7B}"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02F29-3E2A-4416-A390-7115439AAAE3}" type="slidenum">
              <a:rPr lang="en-US" smtClean="0"/>
              <a:t>‹#›</a:t>
            </a:fld>
            <a:endParaRPr lang="en-US"/>
          </a:p>
        </p:txBody>
      </p:sp>
      <p:pic>
        <p:nvPicPr>
          <p:cNvPr id="7" name="Picture 6">
            <a:extLst>
              <a:ext uri="{FF2B5EF4-FFF2-40B4-BE49-F238E27FC236}">
                <a16:creationId xmlns:a16="http://schemas.microsoft.com/office/drawing/2014/main" id="{4D4C8995-D4EF-06E2-27BD-3F2800BCC05E}"/>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2378522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F4E59-859C-40D1-BD44-92249F9D5F7B}"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02F29-3E2A-4416-A390-7115439AAAE3}" type="slidenum">
              <a:rPr lang="en-US" smtClean="0"/>
              <a:t>‹#›</a:t>
            </a:fld>
            <a:endParaRPr lang="en-US"/>
          </a:p>
        </p:txBody>
      </p:sp>
      <p:pic>
        <p:nvPicPr>
          <p:cNvPr id="7" name="Picture 6">
            <a:extLst>
              <a:ext uri="{FF2B5EF4-FFF2-40B4-BE49-F238E27FC236}">
                <a16:creationId xmlns:a16="http://schemas.microsoft.com/office/drawing/2014/main" id="{4AD0FDD1-5967-494D-9947-04E8A79B22B5}"/>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217777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F4E59-859C-40D1-BD44-92249F9D5F7B}"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02F29-3E2A-4416-A390-7115439AAAE3}" type="slidenum">
              <a:rPr lang="en-US" smtClean="0"/>
              <a:t>‹#›</a:t>
            </a:fld>
            <a:endParaRPr lang="en-US"/>
          </a:p>
        </p:txBody>
      </p:sp>
      <p:pic>
        <p:nvPicPr>
          <p:cNvPr id="7" name="Picture 6">
            <a:extLst>
              <a:ext uri="{FF2B5EF4-FFF2-40B4-BE49-F238E27FC236}">
                <a16:creationId xmlns:a16="http://schemas.microsoft.com/office/drawing/2014/main" id="{45F21A34-4108-FD3D-8AC9-506EF0265EE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4055418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DF4E59-859C-40D1-BD44-92249F9D5F7B}"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02F29-3E2A-4416-A390-7115439AAAE3}" type="slidenum">
              <a:rPr lang="en-US" smtClean="0"/>
              <a:t>‹#›</a:t>
            </a:fld>
            <a:endParaRPr lang="en-US"/>
          </a:p>
        </p:txBody>
      </p:sp>
    </p:spTree>
    <p:extLst>
      <p:ext uri="{BB962C8B-B14F-4D97-AF65-F5344CB8AC3E}">
        <p14:creationId xmlns:p14="http://schemas.microsoft.com/office/powerpoint/2010/main" val="816783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DF4E59-859C-40D1-BD44-92249F9D5F7B}"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02F29-3E2A-4416-A390-7115439AAAE3}" type="slidenum">
              <a:rPr lang="en-US" smtClean="0"/>
              <a:t>‹#›</a:t>
            </a:fld>
            <a:endParaRPr lang="en-US"/>
          </a:p>
        </p:txBody>
      </p:sp>
      <p:pic>
        <p:nvPicPr>
          <p:cNvPr id="8" name="Picture 7">
            <a:extLst>
              <a:ext uri="{FF2B5EF4-FFF2-40B4-BE49-F238E27FC236}">
                <a16:creationId xmlns:a16="http://schemas.microsoft.com/office/drawing/2014/main" id="{B4316D37-2E7A-5BAD-ECFF-09BBD619B38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213474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DF4E59-859C-40D1-BD44-92249F9D5F7B}" type="datetimeFigureOut">
              <a:rPr lang="en-US" smtClean="0"/>
              <a:t>3/8/2026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02F29-3E2A-4416-A390-7115439AAAE3}" type="slidenum">
              <a:rPr lang="en-US" smtClean="0"/>
              <a:t>‹#›</a:t>
            </a:fld>
            <a:endParaRPr lang="en-US"/>
          </a:p>
        </p:txBody>
      </p:sp>
      <p:pic>
        <p:nvPicPr>
          <p:cNvPr id="10" name="Picture 9">
            <a:extLst>
              <a:ext uri="{FF2B5EF4-FFF2-40B4-BE49-F238E27FC236}">
                <a16:creationId xmlns:a16="http://schemas.microsoft.com/office/drawing/2014/main" id="{6E62EEB5-A2E0-AF37-D488-F142FD8CD9F4}"/>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210095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DF4E59-859C-40D1-BD44-92249F9D5F7B}" type="datetimeFigureOut">
              <a:rPr lang="en-US" smtClean="0"/>
              <a:t>3/8/2026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02F29-3E2A-4416-A390-7115439AAAE3}" type="slidenum">
              <a:rPr lang="en-US" smtClean="0"/>
              <a:t>‹#›</a:t>
            </a:fld>
            <a:endParaRPr lang="en-US"/>
          </a:p>
        </p:txBody>
      </p:sp>
      <p:pic>
        <p:nvPicPr>
          <p:cNvPr id="6" name="Picture 5">
            <a:extLst>
              <a:ext uri="{FF2B5EF4-FFF2-40B4-BE49-F238E27FC236}">
                <a16:creationId xmlns:a16="http://schemas.microsoft.com/office/drawing/2014/main" id="{390B9AD1-3475-A3E6-358E-0FB7FE28EA7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2715221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F4E59-859C-40D1-BD44-92249F9D5F7B}" type="datetimeFigureOut">
              <a:rPr lang="en-US" smtClean="0"/>
              <a:t>3/8/2026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02F29-3E2A-4416-A390-7115439AAAE3}" type="slidenum">
              <a:rPr lang="en-US" smtClean="0"/>
              <a:t>‹#›</a:t>
            </a:fld>
            <a:endParaRPr lang="en-US"/>
          </a:p>
        </p:txBody>
      </p:sp>
      <p:pic>
        <p:nvPicPr>
          <p:cNvPr id="5" name="Picture 4">
            <a:extLst>
              <a:ext uri="{FF2B5EF4-FFF2-40B4-BE49-F238E27FC236}">
                <a16:creationId xmlns:a16="http://schemas.microsoft.com/office/drawing/2014/main" id="{0EA6E00F-AACC-E730-CB3C-9477B3B90F7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113419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DF4E59-859C-40D1-BD44-92249F9D5F7B}"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02F29-3E2A-4416-A390-7115439AAAE3}" type="slidenum">
              <a:rPr lang="en-US" smtClean="0"/>
              <a:t>‹#›</a:t>
            </a:fld>
            <a:endParaRPr lang="en-US"/>
          </a:p>
        </p:txBody>
      </p:sp>
      <p:pic>
        <p:nvPicPr>
          <p:cNvPr id="8" name="Picture 7">
            <a:extLst>
              <a:ext uri="{FF2B5EF4-FFF2-40B4-BE49-F238E27FC236}">
                <a16:creationId xmlns:a16="http://schemas.microsoft.com/office/drawing/2014/main" id="{47634A46-72F8-8EE3-8B74-F41DADE85EE6}"/>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1835134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DF4E59-859C-40D1-BD44-92249F9D5F7B}"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02F29-3E2A-4416-A390-7115439AAAE3}" type="slidenum">
              <a:rPr lang="en-US" smtClean="0"/>
              <a:t>‹#›</a:t>
            </a:fld>
            <a:endParaRPr lang="en-US"/>
          </a:p>
        </p:txBody>
      </p:sp>
      <p:pic>
        <p:nvPicPr>
          <p:cNvPr id="8" name="Picture 7">
            <a:extLst>
              <a:ext uri="{FF2B5EF4-FFF2-40B4-BE49-F238E27FC236}">
                <a16:creationId xmlns:a16="http://schemas.microsoft.com/office/drawing/2014/main" id="{A584DEBC-3AA1-C8D8-63B1-191130549609}"/>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2471891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6DF4E59-859C-40D1-BD44-92249F9D5F7B}" type="datetimeFigureOut">
              <a:rPr lang="en-US" smtClean="0"/>
              <a:t>3/8/2026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AF02F29-3E2A-4416-A390-7115439AAAE3}" type="slidenum">
              <a:rPr lang="en-US" smtClean="0"/>
              <a:t>‹#›</a:t>
            </a:fld>
            <a:endParaRPr lang="en-US"/>
          </a:p>
        </p:txBody>
      </p:sp>
    </p:spTree>
    <p:extLst>
      <p:ext uri="{BB962C8B-B14F-4D97-AF65-F5344CB8AC3E}">
        <p14:creationId xmlns:p14="http://schemas.microsoft.com/office/powerpoint/2010/main" val="29923878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dndpod.com/"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4C9876-D6B4-D91E-E362-035ADF2B00D3}"/>
              </a:ext>
            </a:extLst>
          </p:cNvPr>
          <p:cNvSpPr>
            <a:spLocks noGrp="1"/>
          </p:cNvSpPr>
          <p:nvPr>
            <p:ph type="ctrTitle"/>
          </p:nvPr>
        </p:nvSpPr>
        <p:spPr>
          <a:xfrm>
            <a:off x="1180360" y="2387599"/>
            <a:ext cx="9831279" cy="768513"/>
          </a:xfrm>
          <a:ln>
            <a:noFill/>
          </a:ln>
          <a:effectLst/>
          <a:scene3d>
            <a:camera prst="orthographicFront">
              <a:rot lat="0" lon="0" rev="0"/>
            </a:camera>
            <a:lightRig rig="chilly" dir="t">
              <a:rot lat="0" lon="0" rev="18480000"/>
            </a:lightRig>
          </a:scene3d>
          <a:sp3d prstMaterial="clear">
            <a:bevelT h="63500"/>
          </a:sp3d>
        </p:spPr>
        <p:txBody>
          <a:bodyPr>
            <a:normAutofit fontScale="90000"/>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sp>
        <p:nvSpPr>
          <p:cNvPr id="7" name="Arrow: Right 6">
            <a:extLst>
              <a:ext uri="{FF2B5EF4-FFF2-40B4-BE49-F238E27FC236}">
                <a16:creationId xmlns:a16="http://schemas.microsoft.com/office/drawing/2014/main" id="{52514813-DCC0-C8F2-0BF4-3A8B4286E3E6}"/>
              </a:ext>
            </a:extLst>
          </p:cNvPr>
          <p:cNvSpPr/>
          <p:nvPr/>
        </p:nvSpPr>
        <p:spPr>
          <a:xfrm>
            <a:off x="4364566" y="4470401"/>
            <a:ext cx="3462866" cy="1715251"/>
          </a:xfrm>
          <a:prstGeom prst="rightArrow">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sp3d extrusionH="57150">
              <a:bevelT w="57150" h="38100" prst="artDeco"/>
            </a:sp3d>
          </a:bodyPr>
          <a:lstStyle/>
          <a:p>
            <a:pPr algn="ctr"/>
            <a:r>
              <a:rPr lang="en-US" b="1" dirty="0">
                <a:ln w="0"/>
                <a:solidFill>
                  <a:schemeClr val="tx1"/>
                </a:solidFill>
                <a:effectLst>
                  <a:outerShdw blurRad="38100" dist="19050" dir="2700000" algn="tl" rotWithShape="0">
                    <a:schemeClr val="dk1">
                      <a:alpha val="40000"/>
                    </a:schemeClr>
                  </a:outerShdw>
                </a:effectLst>
                <a:latin typeface="Troopers Academy" pitchFamily="2" charset="0"/>
              </a:rPr>
              <a:t>WOULD YOU LIKE TO KNOW MORE?</a:t>
            </a:r>
          </a:p>
        </p:txBody>
      </p:sp>
    </p:spTree>
    <p:extLst>
      <p:ext uri="{BB962C8B-B14F-4D97-AF65-F5344CB8AC3E}">
        <p14:creationId xmlns:p14="http://schemas.microsoft.com/office/powerpoint/2010/main" val="4020944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7"/>
                                        </p:tgtEl>
                                      </p:cBhvr>
                                    </p:animEffect>
                                    <p:animScale>
                                      <p:cBhvr>
                                        <p:cTn id="7" dur="100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xit" presetSubtype="2"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1+ppt_w/2"/>
                                          </p:val>
                                        </p:tav>
                                      </p:tavLst>
                                    </p:anim>
                                    <p:anim calcmode="lin" valueType="num">
                                      <p:cBhvr additive="base">
                                        <p:cTn id="12" dur="500"/>
                                        <p:tgtEl>
                                          <p:spTgt spid="7"/>
                                        </p:tgtEl>
                                        <p:attrNameLst>
                                          <p:attrName>ppt_y</p:attrName>
                                        </p:attrNameLst>
                                      </p:cBhvr>
                                      <p:tavLst>
                                        <p:tav tm="0">
                                          <p:val>
                                            <p:strVal val="ppt_y"/>
                                          </p:val>
                                        </p:tav>
                                        <p:tav tm="100000">
                                          <p:val>
                                            <p:strVal val="ppt_y"/>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E66C9-6C4A-919D-AA25-37FCA106553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8E32A4E-A14D-84C6-86D6-33E4ACCE7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6" y="-228973"/>
            <a:ext cx="12544586" cy="8363057"/>
          </a:xfrm>
          <a:prstGeom prst="rect">
            <a:avLst/>
          </a:prstGeom>
        </p:spPr>
      </p:pic>
      <p:sp>
        <p:nvSpPr>
          <p:cNvPr id="10" name="Freeform: Shape 9">
            <a:extLst>
              <a:ext uri="{FF2B5EF4-FFF2-40B4-BE49-F238E27FC236}">
                <a16:creationId xmlns:a16="http://schemas.microsoft.com/office/drawing/2014/main" id="{8393D3DF-3CBE-E5E9-AF4F-D669D919E6F7}"/>
              </a:ext>
            </a:extLst>
          </p:cNvPr>
          <p:cNvSpPr/>
          <p:nvPr/>
        </p:nvSpPr>
        <p:spPr>
          <a:xfrm>
            <a:off x="-448735" y="-465667"/>
            <a:ext cx="13258802" cy="8712200"/>
          </a:xfrm>
          <a:custGeom>
            <a:avLst/>
            <a:gdLst>
              <a:gd name="csX0" fmla="*/ 10634130 w 13258802"/>
              <a:gd name="csY0" fmla="*/ 4897950 h 8712200"/>
              <a:gd name="csX1" fmla="*/ 8483597 w 13258802"/>
              <a:gd name="csY1" fmla="*/ 6210284 h 8712200"/>
              <a:gd name="csX2" fmla="*/ 10634130 w 13258802"/>
              <a:gd name="csY2" fmla="*/ 7522618 h 8712200"/>
              <a:gd name="csX3" fmla="*/ 12784663 w 13258802"/>
              <a:gd name="csY3" fmla="*/ 6210284 h 8712200"/>
              <a:gd name="csX4" fmla="*/ 10634130 w 13258802"/>
              <a:gd name="csY4" fmla="*/ 4897950 h 8712200"/>
              <a:gd name="csX5" fmla="*/ 0 w 13258802"/>
              <a:gd name="csY5" fmla="*/ 0 h 8712200"/>
              <a:gd name="csX6" fmla="*/ 13258802 w 13258802"/>
              <a:gd name="csY6" fmla="*/ 0 h 8712200"/>
              <a:gd name="csX7" fmla="*/ 13258802 w 13258802"/>
              <a:gd name="csY7" fmla="*/ 8712200 h 8712200"/>
              <a:gd name="csX8" fmla="*/ 0 w 13258802"/>
              <a:gd name="csY8" fmla="*/ 8712200 h 8712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3258802" h="8712200">
                <a:moveTo>
                  <a:pt x="10634130" y="4897950"/>
                </a:moveTo>
                <a:cubicBezTo>
                  <a:pt x="9446423" y="4897950"/>
                  <a:pt x="8483597" y="5485502"/>
                  <a:pt x="8483597" y="6210284"/>
                </a:cubicBezTo>
                <a:cubicBezTo>
                  <a:pt x="8483597" y="6935066"/>
                  <a:pt x="9446423" y="7522618"/>
                  <a:pt x="10634130" y="7522618"/>
                </a:cubicBezTo>
                <a:cubicBezTo>
                  <a:pt x="11821837" y="7522618"/>
                  <a:pt x="12784663" y="6935066"/>
                  <a:pt x="12784663" y="6210284"/>
                </a:cubicBezTo>
                <a:cubicBezTo>
                  <a:pt x="12784663" y="5485502"/>
                  <a:pt x="11821837" y="4897950"/>
                  <a:pt x="10634130" y="4897950"/>
                </a:cubicBezTo>
                <a:close/>
                <a:moveTo>
                  <a:pt x="0" y="0"/>
                </a:moveTo>
                <a:lnTo>
                  <a:pt x="13258802" y="0"/>
                </a:lnTo>
                <a:lnTo>
                  <a:pt x="13258802" y="8712200"/>
                </a:lnTo>
                <a:lnTo>
                  <a:pt x="0" y="8712200"/>
                </a:lnTo>
                <a:close/>
              </a:path>
            </a:pathLst>
          </a:custGeom>
          <a:solidFill>
            <a:srgbClr val="00206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6DAA9EC7-4026-9057-20E2-C8AA90FDC26B}"/>
              </a:ext>
            </a:extLst>
          </p:cNvPr>
          <p:cNvSpPr>
            <a:spLocks noGrp="1"/>
          </p:cNvSpPr>
          <p:nvPr>
            <p:ph type="ctrTitle"/>
          </p:nvPr>
        </p:nvSpPr>
        <p:spPr>
          <a:xfrm>
            <a:off x="1180360" y="144405"/>
            <a:ext cx="9831279" cy="768513"/>
          </a:xfrm>
          <a:ln>
            <a:noFill/>
          </a:ln>
          <a:effectLst/>
        </p:spPr>
        <p:txBody>
          <a:bodyPr>
            <a:normAutofit/>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sp>
        <p:nvSpPr>
          <p:cNvPr id="3" name="TextBox 2">
            <a:extLst>
              <a:ext uri="{FF2B5EF4-FFF2-40B4-BE49-F238E27FC236}">
                <a16:creationId xmlns:a16="http://schemas.microsoft.com/office/drawing/2014/main" id="{34077F4D-E74F-DFEF-5379-B31A4B18D29C}"/>
              </a:ext>
            </a:extLst>
          </p:cNvPr>
          <p:cNvSpPr txBox="1"/>
          <p:nvPr/>
        </p:nvSpPr>
        <p:spPr>
          <a:xfrm>
            <a:off x="4679950" y="8343913"/>
            <a:ext cx="2952750"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Olyad</a:t>
            </a:r>
          </a:p>
          <a:p>
            <a:pPr algn="ctr"/>
            <a:r>
              <a:rPr lang="en-US" sz="1200" dirty="0">
                <a:latin typeface="Hylia Serif Beta" panose="00000500000000000000" pitchFamily="50" charset="0"/>
              </a:rPr>
              <a:t>Crown jewel and capital of Eden, Olyad is the city you call home. This city stood through siege after siege during the War of Unification, and has advanced beyond measure since the Great Peace settled over Eden.</a:t>
            </a:r>
          </a:p>
        </p:txBody>
      </p:sp>
      <p:sp>
        <p:nvSpPr>
          <p:cNvPr id="7" name="TextBox 6">
            <a:extLst>
              <a:ext uri="{FF2B5EF4-FFF2-40B4-BE49-F238E27FC236}">
                <a16:creationId xmlns:a16="http://schemas.microsoft.com/office/drawing/2014/main" id="{93832B22-768B-35DC-1829-4D3CF294FA29}"/>
              </a:ext>
            </a:extLst>
          </p:cNvPr>
          <p:cNvSpPr txBox="1"/>
          <p:nvPr/>
        </p:nvSpPr>
        <p:spPr>
          <a:xfrm>
            <a:off x="4072465" y="-1981277"/>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The Outlands</a:t>
            </a:r>
          </a:p>
          <a:p>
            <a:pPr algn="ctr"/>
            <a:r>
              <a:rPr lang="en-US" sz="1200" dirty="0">
                <a:latin typeface="Hylia Serif Beta" panose="00000500000000000000" pitchFamily="50" charset="0"/>
              </a:rPr>
              <a:t>What remains of the once proud kingdom of </a:t>
            </a:r>
            <a:r>
              <a:rPr lang="en-US" sz="1200" dirty="0" err="1">
                <a:latin typeface="Hylia Serif Beta" panose="00000500000000000000" pitchFamily="50" charset="0"/>
              </a:rPr>
              <a:t>Mistvale</a:t>
            </a:r>
            <a:r>
              <a:rPr lang="en-US" sz="1200" dirty="0">
                <a:latin typeface="Hylia Serif Beta" panose="00000500000000000000" pitchFamily="50" charset="0"/>
              </a:rPr>
              <a:t>, this area is now only inhabited by the Outlanders: Refugees from the War of </a:t>
            </a:r>
            <a:r>
              <a:rPr lang="en-US" sz="1200" dirty="0" err="1">
                <a:latin typeface="Hylia Serif Beta" panose="00000500000000000000" pitchFamily="50" charset="0"/>
              </a:rPr>
              <a:t>Unifcation</a:t>
            </a:r>
            <a:r>
              <a:rPr lang="en-US" sz="1200" dirty="0">
                <a:latin typeface="Hylia Serif Beta" panose="00000500000000000000" pitchFamily="50" charset="0"/>
              </a:rPr>
              <a:t> that refused to bend the knee. Their mission is to topple Olyad and the Regime at all costs.</a:t>
            </a:r>
          </a:p>
        </p:txBody>
      </p:sp>
      <p:sp>
        <p:nvSpPr>
          <p:cNvPr id="8" name="TextBox 7">
            <a:extLst>
              <a:ext uri="{FF2B5EF4-FFF2-40B4-BE49-F238E27FC236}">
                <a16:creationId xmlns:a16="http://schemas.microsoft.com/office/drawing/2014/main" id="{2C76D88D-065C-25FA-F0DC-703EF9EF6204}"/>
              </a:ext>
            </a:extLst>
          </p:cNvPr>
          <p:cNvSpPr txBox="1"/>
          <p:nvPr/>
        </p:nvSpPr>
        <p:spPr>
          <a:xfrm>
            <a:off x="8246516" y="3006713"/>
            <a:ext cx="3742267" cy="1846659"/>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Serpent’s Island</a:t>
            </a:r>
          </a:p>
          <a:p>
            <a:pPr algn="ctr"/>
            <a:r>
              <a:rPr lang="en-US" sz="1200" dirty="0">
                <a:solidFill>
                  <a:schemeClr val="accent2"/>
                </a:solidFill>
                <a:latin typeface="Hylia Serif Beta" panose="00000500000000000000" pitchFamily="50" charset="0"/>
              </a:rPr>
              <a:t>Originally a penal colony for the four nations, this island became a haven for followers of The Adversary during the War of Purification five centuries ago. Although it’s thought to be a kingdom of darkness, it holds vast amounts of religious diversity that were all driven from the mainland when they refused to convert to the OTG.</a:t>
            </a:r>
          </a:p>
        </p:txBody>
      </p:sp>
      <p:sp>
        <p:nvSpPr>
          <p:cNvPr id="6" name="TextBox 5">
            <a:extLst>
              <a:ext uri="{FF2B5EF4-FFF2-40B4-BE49-F238E27FC236}">
                <a16:creationId xmlns:a16="http://schemas.microsoft.com/office/drawing/2014/main" id="{3C0E3896-5FF0-26B4-CC4E-DBE25FDC29BF}"/>
              </a:ext>
            </a:extLst>
          </p:cNvPr>
          <p:cNvSpPr txBox="1"/>
          <p:nvPr/>
        </p:nvSpPr>
        <p:spPr>
          <a:xfrm>
            <a:off x="-4286267" y="2637381"/>
            <a:ext cx="3837532" cy="2215991"/>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err="1">
                <a:latin typeface="Hylia Serif Beta" panose="00000500000000000000" pitchFamily="50" charset="0"/>
              </a:rPr>
              <a:t>Frostfire</a:t>
            </a:r>
            <a:r>
              <a:rPr lang="en-US" u="sng" dirty="0">
                <a:latin typeface="Hylia Serif Beta" panose="00000500000000000000" pitchFamily="50" charset="0"/>
              </a:rPr>
              <a:t> Mountains</a:t>
            </a:r>
          </a:p>
          <a:p>
            <a:pPr algn="ctr"/>
            <a:r>
              <a:rPr lang="en-US" sz="1200" dirty="0">
                <a:latin typeface="Hylia Serif Beta" panose="00000500000000000000" pitchFamily="50" charset="0"/>
              </a:rPr>
              <a:t>Previously the home of the mighty Dwarfs, the </a:t>
            </a:r>
            <a:r>
              <a:rPr lang="en-US" sz="1200" dirty="0" err="1">
                <a:latin typeface="Hylia Serif Beta" panose="00000500000000000000" pitchFamily="50" charset="0"/>
              </a:rPr>
              <a:t>Frostfire</a:t>
            </a:r>
            <a:r>
              <a:rPr lang="en-US" sz="1200" dirty="0">
                <a:latin typeface="Hylia Serif Beta" panose="00000500000000000000" pitchFamily="50" charset="0"/>
              </a:rPr>
              <a:t> Mountains are home to the Remnants: a sect of dwarfs that did not relocate to Olyad after the destruction of their sacred mountain. They instead choose to bend the knee, but stay in their ancestral homeland despite it being a fiery wasteland. Recent decades have seen the return of nature’s splendor in the surrounding area, largely thought to be the work of druids working with the Remnants to restore nature to its previous state.</a:t>
            </a:r>
          </a:p>
        </p:txBody>
      </p:sp>
      <p:pic>
        <p:nvPicPr>
          <p:cNvPr id="15" name="Picture 14">
            <a:extLst>
              <a:ext uri="{FF2B5EF4-FFF2-40B4-BE49-F238E27FC236}">
                <a16:creationId xmlns:a16="http://schemas.microsoft.com/office/drawing/2014/main" id="{71EAC3C1-D4E9-D9D3-8E1C-147D785BD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318" y="-450216"/>
            <a:ext cx="1574800" cy="2362200"/>
          </a:xfrm>
          <a:prstGeom prst="rect">
            <a:avLst/>
          </a:prstGeom>
        </p:spPr>
      </p:pic>
    </p:spTree>
    <p:extLst>
      <p:ext uri="{BB962C8B-B14F-4D97-AF65-F5344CB8AC3E}">
        <p14:creationId xmlns:p14="http://schemas.microsoft.com/office/powerpoint/2010/main" val="3406841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1A452-4EDC-7C67-3633-18F0A04497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23E3C1-488B-1FB4-705D-23C83088B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6" y="-228973"/>
            <a:ext cx="12544586" cy="8363057"/>
          </a:xfrm>
          <a:prstGeom prst="rect">
            <a:avLst/>
          </a:prstGeom>
        </p:spPr>
      </p:pic>
      <p:sp>
        <p:nvSpPr>
          <p:cNvPr id="4" name="Title 3">
            <a:extLst>
              <a:ext uri="{FF2B5EF4-FFF2-40B4-BE49-F238E27FC236}">
                <a16:creationId xmlns:a16="http://schemas.microsoft.com/office/drawing/2014/main" id="{753CF39F-2D56-B82B-BD2F-BDE80F0F4A00}"/>
              </a:ext>
            </a:extLst>
          </p:cNvPr>
          <p:cNvSpPr>
            <a:spLocks noGrp="1"/>
          </p:cNvSpPr>
          <p:nvPr>
            <p:ph type="ctrTitle"/>
          </p:nvPr>
        </p:nvSpPr>
        <p:spPr>
          <a:xfrm>
            <a:off x="1180360" y="144405"/>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sp>
        <p:nvSpPr>
          <p:cNvPr id="3" name="TextBox 2">
            <a:extLst>
              <a:ext uri="{FF2B5EF4-FFF2-40B4-BE49-F238E27FC236}">
                <a16:creationId xmlns:a16="http://schemas.microsoft.com/office/drawing/2014/main" id="{7ADA1A53-DE32-FCA0-C68F-A240B28C9BC6}"/>
              </a:ext>
            </a:extLst>
          </p:cNvPr>
          <p:cNvSpPr txBox="1"/>
          <p:nvPr/>
        </p:nvSpPr>
        <p:spPr>
          <a:xfrm>
            <a:off x="4679950" y="8343913"/>
            <a:ext cx="2952750"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Olyad</a:t>
            </a:r>
          </a:p>
          <a:p>
            <a:pPr algn="ctr"/>
            <a:r>
              <a:rPr lang="en-US" sz="1200" dirty="0">
                <a:latin typeface="Hylia Serif Beta" panose="00000500000000000000" pitchFamily="50" charset="0"/>
              </a:rPr>
              <a:t>Crown jewel and capital of Eden, Olyad is the city you call home. This city stood through siege after siege during the War of Unification, and has advanced beyond measure since the Great Peace settled over Eden.</a:t>
            </a:r>
          </a:p>
        </p:txBody>
      </p:sp>
      <p:sp>
        <p:nvSpPr>
          <p:cNvPr id="7" name="TextBox 6">
            <a:extLst>
              <a:ext uri="{FF2B5EF4-FFF2-40B4-BE49-F238E27FC236}">
                <a16:creationId xmlns:a16="http://schemas.microsoft.com/office/drawing/2014/main" id="{D9BEC384-A4E8-CEF4-0793-0F3DDBA39407}"/>
              </a:ext>
            </a:extLst>
          </p:cNvPr>
          <p:cNvSpPr txBox="1"/>
          <p:nvPr/>
        </p:nvSpPr>
        <p:spPr>
          <a:xfrm>
            <a:off x="4072465" y="-1981277"/>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The Outlands</a:t>
            </a:r>
          </a:p>
          <a:p>
            <a:pPr algn="ctr"/>
            <a:r>
              <a:rPr lang="en-US" sz="1200" dirty="0">
                <a:latin typeface="Hylia Serif Beta" panose="00000500000000000000" pitchFamily="50" charset="0"/>
              </a:rPr>
              <a:t>What remains of the once proud kingdom of </a:t>
            </a:r>
            <a:r>
              <a:rPr lang="en-US" sz="1200" dirty="0" err="1">
                <a:latin typeface="Hylia Serif Beta" panose="00000500000000000000" pitchFamily="50" charset="0"/>
              </a:rPr>
              <a:t>Mistvale</a:t>
            </a:r>
            <a:r>
              <a:rPr lang="en-US" sz="1200" dirty="0">
                <a:latin typeface="Hylia Serif Beta" panose="00000500000000000000" pitchFamily="50" charset="0"/>
              </a:rPr>
              <a:t>, this area is now only inhabited by the Outlanders: Refugees from the War of </a:t>
            </a:r>
            <a:r>
              <a:rPr lang="en-US" sz="1200" dirty="0" err="1">
                <a:latin typeface="Hylia Serif Beta" panose="00000500000000000000" pitchFamily="50" charset="0"/>
              </a:rPr>
              <a:t>Unifcation</a:t>
            </a:r>
            <a:r>
              <a:rPr lang="en-US" sz="1200" dirty="0">
                <a:latin typeface="Hylia Serif Beta" panose="00000500000000000000" pitchFamily="50" charset="0"/>
              </a:rPr>
              <a:t> that refused to bend the knee. Their mission is to topple Olyad and the Regime at all costs.</a:t>
            </a:r>
          </a:p>
        </p:txBody>
      </p:sp>
      <p:sp>
        <p:nvSpPr>
          <p:cNvPr id="8" name="TextBox 7">
            <a:extLst>
              <a:ext uri="{FF2B5EF4-FFF2-40B4-BE49-F238E27FC236}">
                <a16:creationId xmlns:a16="http://schemas.microsoft.com/office/drawing/2014/main" id="{ADE3F45C-D335-6CA3-FA9F-D49E23DB4327}"/>
              </a:ext>
            </a:extLst>
          </p:cNvPr>
          <p:cNvSpPr txBox="1"/>
          <p:nvPr/>
        </p:nvSpPr>
        <p:spPr>
          <a:xfrm>
            <a:off x="12953997" y="3006713"/>
            <a:ext cx="3742267" cy="1846659"/>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Serpent’s Island</a:t>
            </a:r>
          </a:p>
          <a:p>
            <a:pPr algn="ctr"/>
            <a:r>
              <a:rPr lang="en-US" sz="1200" dirty="0">
                <a:latin typeface="Hylia Serif Beta" panose="00000500000000000000" pitchFamily="50" charset="0"/>
              </a:rPr>
              <a:t>Originally a penal colony for the four nations, this island became a haven for followers of The Adversary during the War of Purification five centuries ago. Although it’s thought to be a kingdom of darkness, it holds vast amounts of religious diversity that were all driven from the mainland when they refused to convert to the OTG.</a:t>
            </a:r>
          </a:p>
        </p:txBody>
      </p:sp>
      <p:sp>
        <p:nvSpPr>
          <p:cNvPr id="6" name="TextBox 5">
            <a:extLst>
              <a:ext uri="{FF2B5EF4-FFF2-40B4-BE49-F238E27FC236}">
                <a16:creationId xmlns:a16="http://schemas.microsoft.com/office/drawing/2014/main" id="{59BB120B-F5A2-2A0C-E74D-1BBE2020D48E}"/>
              </a:ext>
            </a:extLst>
          </p:cNvPr>
          <p:cNvSpPr txBox="1"/>
          <p:nvPr/>
        </p:nvSpPr>
        <p:spPr>
          <a:xfrm>
            <a:off x="-4286267" y="2637381"/>
            <a:ext cx="3837532" cy="2215991"/>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err="1">
                <a:latin typeface="Hylia Serif Beta" panose="00000500000000000000" pitchFamily="50" charset="0"/>
              </a:rPr>
              <a:t>Frostfire</a:t>
            </a:r>
            <a:r>
              <a:rPr lang="en-US" u="sng" dirty="0">
                <a:latin typeface="Hylia Serif Beta" panose="00000500000000000000" pitchFamily="50" charset="0"/>
              </a:rPr>
              <a:t> Mountains</a:t>
            </a:r>
          </a:p>
          <a:p>
            <a:pPr algn="ctr"/>
            <a:r>
              <a:rPr lang="en-US" sz="1200" dirty="0">
                <a:latin typeface="Hylia Serif Beta" panose="00000500000000000000" pitchFamily="50" charset="0"/>
              </a:rPr>
              <a:t>Previously the home of the mighty Dwarfs, the </a:t>
            </a:r>
            <a:r>
              <a:rPr lang="en-US" sz="1200" dirty="0" err="1">
                <a:latin typeface="Hylia Serif Beta" panose="00000500000000000000" pitchFamily="50" charset="0"/>
              </a:rPr>
              <a:t>Frostfire</a:t>
            </a:r>
            <a:r>
              <a:rPr lang="en-US" sz="1200" dirty="0">
                <a:latin typeface="Hylia Serif Beta" panose="00000500000000000000" pitchFamily="50" charset="0"/>
              </a:rPr>
              <a:t> Mountains are home to the Remnants: a sect of dwarfs that did not relocate to Olyad after the destruction of their sacred mountain. They instead choose to bend the knee, but stay in their ancestral homeland despite it being a fiery wasteland. Recent decades have seen the return of nature’s splendor in the surrounding area, largely thought to be the work of druids working with the Remnants to restore nature to its previous state.</a:t>
            </a:r>
          </a:p>
        </p:txBody>
      </p:sp>
      <p:pic>
        <p:nvPicPr>
          <p:cNvPr id="5" name="Picture 4">
            <a:extLst>
              <a:ext uri="{FF2B5EF4-FFF2-40B4-BE49-F238E27FC236}">
                <a16:creationId xmlns:a16="http://schemas.microsoft.com/office/drawing/2014/main" id="{11C7577C-E53F-AC39-DF81-0BC168B97EF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4111550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5E007-4CC3-3F0E-EA1E-57FD7980C56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BA59952-F401-B1E8-4375-B75813159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pic>
        <p:nvPicPr>
          <p:cNvPr id="11" name="Picture 10">
            <a:extLst>
              <a:ext uri="{FF2B5EF4-FFF2-40B4-BE49-F238E27FC236}">
                <a16:creationId xmlns:a16="http://schemas.microsoft.com/office/drawing/2014/main" id="{0DAB4D4E-E67C-CDB6-4EE5-AAFBCC1E9BE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4" name="Title 3">
            <a:extLst>
              <a:ext uri="{FF2B5EF4-FFF2-40B4-BE49-F238E27FC236}">
                <a16:creationId xmlns:a16="http://schemas.microsoft.com/office/drawing/2014/main" id="{04825CC9-2645-0D48-FE03-E9C37843F7E4}"/>
              </a:ext>
            </a:extLst>
          </p:cNvPr>
          <p:cNvSpPr>
            <a:spLocks noGrp="1"/>
          </p:cNvSpPr>
          <p:nvPr>
            <p:ph type="ctrTitle"/>
          </p:nvPr>
        </p:nvSpPr>
        <p:spPr>
          <a:xfrm>
            <a:off x="3102300" y="-33868"/>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Olyad, the tall city</a:t>
            </a:r>
          </a:p>
        </p:txBody>
      </p:sp>
      <p:sp>
        <p:nvSpPr>
          <p:cNvPr id="12" name="TextBox 11">
            <a:extLst>
              <a:ext uri="{FF2B5EF4-FFF2-40B4-BE49-F238E27FC236}">
                <a16:creationId xmlns:a16="http://schemas.microsoft.com/office/drawing/2014/main" id="{3DF21C20-3694-D0D1-E19E-E75E8A009848}"/>
              </a:ext>
            </a:extLst>
          </p:cNvPr>
          <p:cNvSpPr txBox="1"/>
          <p:nvPr/>
        </p:nvSpPr>
        <p:spPr>
          <a:xfrm>
            <a:off x="7010383" y="8467713"/>
            <a:ext cx="3742267"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Royal Palace</a:t>
            </a:r>
          </a:p>
          <a:p>
            <a:pPr algn="ctr"/>
            <a:r>
              <a:rPr lang="en-US" sz="1200" dirty="0">
                <a:solidFill>
                  <a:schemeClr val="accent2"/>
                </a:solidFill>
                <a:latin typeface="Hylia Serif Beta" panose="00000500000000000000" pitchFamily="50" charset="0"/>
              </a:rPr>
              <a:t>Olyad is considered the center of civilization. The Royal Palace is the epicenter of the city. The epitome of excess and advanced technology, the Palace has been home to House Aurelias for six generations. It is considered the honor of a lifetime to step within the royal walls.</a:t>
            </a:r>
          </a:p>
        </p:txBody>
      </p:sp>
      <p:sp>
        <p:nvSpPr>
          <p:cNvPr id="13" name="TextBox 12">
            <a:extLst>
              <a:ext uri="{FF2B5EF4-FFF2-40B4-BE49-F238E27FC236}">
                <a16:creationId xmlns:a16="http://schemas.microsoft.com/office/drawing/2014/main" id="{BAB0745C-9561-BB0F-DDBA-72ED325DE4E9}"/>
              </a:ext>
            </a:extLst>
          </p:cNvPr>
          <p:cNvSpPr txBox="1"/>
          <p:nvPr/>
        </p:nvSpPr>
        <p:spPr>
          <a:xfrm>
            <a:off x="110050" y="-2386554"/>
            <a:ext cx="3454418"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The Lighthouse</a:t>
            </a:r>
          </a:p>
          <a:p>
            <a:pPr algn="ctr"/>
            <a:r>
              <a:rPr lang="en-US" sz="1200" dirty="0">
                <a:solidFill>
                  <a:schemeClr val="accent2"/>
                </a:solidFill>
                <a:latin typeface="Hylia Serif Beta" panose="00000500000000000000" pitchFamily="50" charset="0"/>
              </a:rPr>
              <a:t>This functions as an actual lighthouse and the center of the grounds for the Regime’s military. All four branches are trained and headquartered here. You will be calling this towering spire home. Well… almost.</a:t>
            </a:r>
          </a:p>
        </p:txBody>
      </p:sp>
    </p:spTree>
    <p:extLst>
      <p:ext uri="{BB962C8B-B14F-4D97-AF65-F5344CB8AC3E}">
        <p14:creationId xmlns:p14="http://schemas.microsoft.com/office/powerpoint/2010/main" val="8099938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E7540-9188-0E26-A913-94525C01C81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1B2E68C-7142-CBE1-365C-67362175B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5" name="Freeform: Shape 4">
            <a:extLst>
              <a:ext uri="{FF2B5EF4-FFF2-40B4-BE49-F238E27FC236}">
                <a16:creationId xmlns:a16="http://schemas.microsoft.com/office/drawing/2014/main" id="{103C2D25-DEBA-BDE2-AB64-704F8FB05107}"/>
              </a:ext>
            </a:extLst>
          </p:cNvPr>
          <p:cNvSpPr/>
          <p:nvPr/>
        </p:nvSpPr>
        <p:spPr>
          <a:xfrm>
            <a:off x="-355600" y="-186267"/>
            <a:ext cx="12945533" cy="8466667"/>
          </a:xfrm>
          <a:custGeom>
            <a:avLst/>
            <a:gdLst>
              <a:gd name="csX0" fmla="*/ 8885767 w 12945533"/>
              <a:gd name="csY0" fmla="*/ 711201 h 8466667"/>
              <a:gd name="csX1" fmla="*/ 5367867 w 12945533"/>
              <a:gd name="csY1" fmla="*/ 2556934 h 8466667"/>
              <a:gd name="csX2" fmla="*/ 8885767 w 12945533"/>
              <a:gd name="csY2" fmla="*/ 4402667 h 8466667"/>
              <a:gd name="csX3" fmla="*/ 12403667 w 12945533"/>
              <a:gd name="csY3" fmla="*/ 2556934 h 8466667"/>
              <a:gd name="csX4" fmla="*/ 8885767 w 12945533"/>
              <a:gd name="csY4" fmla="*/ 711201 h 8466667"/>
              <a:gd name="csX5" fmla="*/ 0 w 12945533"/>
              <a:gd name="csY5" fmla="*/ 0 h 8466667"/>
              <a:gd name="csX6" fmla="*/ 12945533 w 12945533"/>
              <a:gd name="csY6" fmla="*/ 0 h 8466667"/>
              <a:gd name="csX7" fmla="*/ 12945533 w 12945533"/>
              <a:gd name="csY7" fmla="*/ 8466667 h 8466667"/>
              <a:gd name="csX8" fmla="*/ 0 w 12945533"/>
              <a:gd name="csY8" fmla="*/ 8466667 h 84666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945533" h="8466667">
                <a:moveTo>
                  <a:pt x="8885767" y="711201"/>
                </a:moveTo>
                <a:cubicBezTo>
                  <a:pt x="6942884" y="711201"/>
                  <a:pt x="5367867" y="1537564"/>
                  <a:pt x="5367867" y="2556934"/>
                </a:cubicBezTo>
                <a:cubicBezTo>
                  <a:pt x="5367867" y="3576304"/>
                  <a:pt x="6942884" y="4402667"/>
                  <a:pt x="8885767" y="4402667"/>
                </a:cubicBezTo>
                <a:cubicBezTo>
                  <a:pt x="10828650" y="4402667"/>
                  <a:pt x="12403667" y="3576304"/>
                  <a:pt x="12403667" y="2556934"/>
                </a:cubicBezTo>
                <a:cubicBezTo>
                  <a:pt x="12403667" y="1537564"/>
                  <a:pt x="10828650" y="711201"/>
                  <a:pt x="8885767" y="711201"/>
                </a:cubicBezTo>
                <a:close/>
                <a:moveTo>
                  <a:pt x="0" y="0"/>
                </a:moveTo>
                <a:lnTo>
                  <a:pt x="12945533" y="0"/>
                </a:lnTo>
                <a:lnTo>
                  <a:pt x="12945533" y="8466667"/>
                </a:lnTo>
                <a:lnTo>
                  <a:pt x="0" y="8466667"/>
                </a:lnTo>
                <a:close/>
              </a:path>
            </a:pathLst>
          </a:custGeom>
          <a:solidFill>
            <a:srgbClr val="00206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4BB0D066-1203-7847-AE01-759020F291B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4" name="Title 3">
            <a:extLst>
              <a:ext uri="{FF2B5EF4-FFF2-40B4-BE49-F238E27FC236}">
                <a16:creationId xmlns:a16="http://schemas.microsoft.com/office/drawing/2014/main" id="{437E5EEB-F0C8-064F-FF24-73A24EF63C42}"/>
              </a:ext>
            </a:extLst>
          </p:cNvPr>
          <p:cNvSpPr>
            <a:spLocks noGrp="1"/>
          </p:cNvSpPr>
          <p:nvPr>
            <p:ph type="ctrTitle"/>
          </p:nvPr>
        </p:nvSpPr>
        <p:spPr>
          <a:xfrm>
            <a:off x="3102300" y="-33868"/>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Olyad, the tall city</a:t>
            </a:r>
          </a:p>
        </p:txBody>
      </p:sp>
      <p:sp>
        <p:nvSpPr>
          <p:cNvPr id="12" name="TextBox 11">
            <a:extLst>
              <a:ext uri="{FF2B5EF4-FFF2-40B4-BE49-F238E27FC236}">
                <a16:creationId xmlns:a16="http://schemas.microsoft.com/office/drawing/2014/main" id="{3E9D3791-17E5-FC3C-DB0D-AF28CC635727}"/>
              </a:ext>
            </a:extLst>
          </p:cNvPr>
          <p:cNvSpPr txBox="1"/>
          <p:nvPr/>
        </p:nvSpPr>
        <p:spPr>
          <a:xfrm>
            <a:off x="7010383" y="3599365"/>
            <a:ext cx="3742267"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Royal Palace</a:t>
            </a:r>
          </a:p>
          <a:p>
            <a:pPr algn="ctr"/>
            <a:r>
              <a:rPr lang="en-US" sz="1200" dirty="0">
                <a:solidFill>
                  <a:schemeClr val="accent2"/>
                </a:solidFill>
                <a:latin typeface="Hylia Serif Beta" panose="00000500000000000000" pitchFamily="50" charset="0"/>
              </a:rPr>
              <a:t>Olyad is considered the center of civilization. The Royal Palace is the epicenter of the city. The epitome of excess and advanced technology, the Palace has been home to House Aurelias for six generations. It is considered the honor of a lifetime to step within the royal walls.</a:t>
            </a:r>
          </a:p>
        </p:txBody>
      </p:sp>
      <p:sp>
        <p:nvSpPr>
          <p:cNvPr id="13" name="TextBox 12">
            <a:extLst>
              <a:ext uri="{FF2B5EF4-FFF2-40B4-BE49-F238E27FC236}">
                <a16:creationId xmlns:a16="http://schemas.microsoft.com/office/drawing/2014/main" id="{27055420-AF5C-5B2A-6505-3D4DDBDD5B87}"/>
              </a:ext>
            </a:extLst>
          </p:cNvPr>
          <p:cNvSpPr txBox="1"/>
          <p:nvPr/>
        </p:nvSpPr>
        <p:spPr>
          <a:xfrm>
            <a:off x="110050" y="-2386554"/>
            <a:ext cx="3454418"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The Lighthouse</a:t>
            </a:r>
          </a:p>
          <a:p>
            <a:pPr algn="ctr"/>
            <a:r>
              <a:rPr lang="en-US" sz="1200" dirty="0">
                <a:solidFill>
                  <a:schemeClr val="accent2"/>
                </a:solidFill>
                <a:latin typeface="Hylia Serif Beta" panose="00000500000000000000" pitchFamily="50" charset="0"/>
              </a:rPr>
              <a:t>This functions as an actual lighthouse and the center of the grounds for the Regime’s military. All four branches are trained and headquartered here. You will be calling this towering spire home. Well… almost.</a:t>
            </a:r>
          </a:p>
        </p:txBody>
      </p:sp>
    </p:spTree>
    <p:extLst>
      <p:ext uri="{BB962C8B-B14F-4D97-AF65-F5344CB8AC3E}">
        <p14:creationId xmlns:p14="http://schemas.microsoft.com/office/powerpoint/2010/main" val="3493276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281E8-FA99-2B90-36E1-664598A61EA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F1CE60F-D926-DB51-FF73-0BB802054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pic>
        <p:nvPicPr>
          <p:cNvPr id="11" name="Picture 10">
            <a:extLst>
              <a:ext uri="{FF2B5EF4-FFF2-40B4-BE49-F238E27FC236}">
                <a16:creationId xmlns:a16="http://schemas.microsoft.com/office/drawing/2014/main" id="{F11876BE-942A-8858-CE33-1A8446D7A6A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4" name="Title 3">
            <a:extLst>
              <a:ext uri="{FF2B5EF4-FFF2-40B4-BE49-F238E27FC236}">
                <a16:creationId xmlns:a16="http://schemas.microsoft.com/office/drawing/2014/main" id="{42D2BBB0-F580-9D4E-45D5-32A8F3CED4B9}"/>
              </a:ext>
            </a:extLst>
          </p:cNvPr>
          <p:cNvSpPr>
            <a:spLocks noGrp="1"/>
          </p:cNvSpPr>
          <p:nvPr>
            <p:ph type="ctrTitle"/>
          </p:nvPr>
        </p:nvSpPr>
        <p:spPr>
          <a:xfrm>
            <a:off x="3102300" y="-33868"/>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Olyad, the tall city</a:t>
            </a:r>
          </a:p>
        </p:txBody>
      </p:sp>
      <p:sp>
        <p:nvSpPr>
          <p:cNvPr id="12" name="TextBox 11">
            <a:extLst>
              <a:ext uri="{FF2B5EF4-FFF2-40B4-BE49-F238E27FC236}">
                <a16:creationId xmlns:a16="http://schemas.microsoft.com/office/drawing/2014/main" id="{D5207443-C9E4-7D55-B752-33551E73D48A}"/>
              </a:ext>
            </a:extLst>
          </p:cNvPr>
          <p:cNvSpPr txBox="1"/>
          <p:nvPr/>
        </p:nvSpPr>
        <p:spPr>
          <a:xfrm>
            <a:off x="7010383" y="8467713"/>
            <a:ext cx="3742267"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Royal Palace</a:t>
            </a:r>
          </a:p>
          <a:p>
            <a:pPr algn="ctr"/>
            <a:r>
              <a:rPr lang="en-US" sz="1200" dirty="0">
                <a:solidFill>
                  <a:schemeClr val="accent2"/>
                </a:solidFill>
                <a:latin typeface="Hylia Serif Beta" panose="00000500000000000000" pitchFamily="50" charset="0"/>
              </a:rPr>
              <a:t>Olyad is considered the center of civilization. The Royal Palace is the epicenter of the city. The epitome of excess and advanced technology, the Palace has been home to House Aurelias for six generations. It is considered the honor of a lifetime to step within the royal walls.</a:t>
            </a:r>
          </a:p>
        </p:txBody>
      </p:sp>
      <p:sp>
        <p:nvSpPr>
          <p:cNvPr id="13" name="TextBox 12">
            <a:extLst>
              <a:ext uri="{FF2B5EF4-FFF2-40B4-BE49-F238E27FC236}">
                <a16:creationId xmlns:a16="http://schemas.microsoft.com/office/drawing/2014/main" id="{B4BD3ABE-1A61-853B-4B84-9F1E22655E6F}"/>
              </a:ext>
            </a:extLst>
          </p:cNvPr>
          <p:cNvSpPr txBox="1"/>
          <p:nvPr/>
        </p:nvSpPr>
        <p:spPr>
          <a:xfrm>
            <a:off x="110050" y="-2386554"/>
            <a:ext cx="3454418"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The Lighthouse</a:t>
            </a:r>
          </a:p>
          <a:p>
            <a:pPr algn="ctr"/>
            <a:r>
              <a:rPr lang="en-US" sz="1200" dirty="0">
                <a:solidFill>
                  <a:schemeClr val="accent2"/>
                </a:solidFill>
                <a:latin typeface="Hylia Serif Beta" panose="00000500000000000000" pitchFamily="50" charset="0"/>
              </a:rPr>
              <a:t>This functions as an actual lighthouse and the center of the grounds for the Regime’s military. All four branches are trained and headquartered here. You will be calling this towering spire home. Well… almost.</a:t>
            </a:r>
          </a:p>
        </p:txBody>
      </p:sp>
      <p:sp>
        <p:nvSpPr>
          <p:cNvPr id="2" name="TextBox 1">
            <a:extLst>
              <a:ext uri="{FF2B5EF4-FFF2-40B4-BE49-F238E27FC236}">
                <a16:creationId xmlns:a16="http://schemas.microsoft.com/office/drawing/2014/main" id="{797C7FB7-080D-E5BA-1107-5B32D25FFC28}"/>
              </a:ext>
            </a:extLst>
          </p:cNvPr>
          <p:cNvSpPr txBox="1"/>
          <p:nvPr/>
        </p:nvSpPr>
        <p:spPr>
          <a:xfrm>
            <a:off x="-3547550" y="2236260"/>
            <a:ext cx="3454418"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The Beacon</a:t>
            </a:r>
          </a:p>
          <a:p>
            <a:pPr algn="ctr"/>
            <a:r>
              <a:rPr lang="en-US" sz="1200" dirty="0">
                <a:solidFill>
                  <a:schemeClr val="accent2"/>
                </a:solidFill>
                <a:latin typeface="Hylia Serif Beta" panose="00000500000000000000" pitchFamily="50" charset="0"/>
              </a:rPr>
              <a:t>This functions as an actual lighthouse and the center of the grounds for the Regime’s military. All four branches are trained and headquartered here. You will be calling this towering spire home. Well… almost.</a:t>
            </a:r>
          </a:p>
        </p:txBody>
      </p:sp>
    </p:spTree>
    <p:extLst>
      <p:ext uri="{BB962C8B-B14F-4D97-AF65-F5344CB8AC3E}">
        <p14:creationId xmlns:p14="http://schemas.microsoft.com/office/powerpoint/2010/main" val="1319182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214BD-26E1-5E46-8285-5A789DDA38C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E657DBC-E96F-C06D-F10A-FE732B838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5" name="Freeform: Shape 4">
            <a:extLst>
              <a:ext uri="{FF2B5EF4-FFF2-40B4-BE49-F238E27FC236}">
                <a16:creationId xmlns:a16="http://schemas.microsoft.com/office/drawing/2014/main" id="{4E2E21F7-7AF2-A546-EE40-D835520375DD}"/>
              </a:ext>
            </a:extLst>
          </p:cNvPr>
          <p:cNvSpPr/>
          <p:nvPr/>
        </p:nvSpPr>
        <p:spPr>
          <a:xfrm>
            <a:off x="-211667" y="-152400"/>
            <a:ext cx="12708467" cy="8620113"/>
          </a:xfrm>
          <a:custGeom>
            <a:avLst/>
            <a:gdLst>
              <a:gd name="csX0" fmla="*/ 4004734 w 12708467"/>
              <a:gd name="csY0" fmla="*/ 245270 h 8620113"/>
              <a:gd name="csX1" fmla="*/ 2988734 w 12708467"/>
              <a:gd name="csY1" fmla="*/ 1655102 h 8620113"/>
              <a:gd name="csX2" fmla="*/ 4004734 w 12708467"/>
              <a:gd name="csY2" fmla="*/ 3064934 h 8620113"/>
              <a:gd name="csX3" fmla="*/ 5020734 w 12708467"/>
              <a:gd name="csY3" fmla="*/ 1655102 h 8620113"/>
              <a:gd name="csX4" fmla="*/ 4004734 w 12708467"/>
              <a:gd name="csY4" fmla="*/ 245270 h 8620113"/>
              <a:gd name="csX5" fmla="*/ 0 w 12708467"/>
              <a:gd name="csY5" fmla="*/ 0 h 8620113"/>
              <a:gd name="csX6" fmla="*/ 12708467 w 12708467"/>
              <a:gd name="csY6" fmla="*/ 0 h 8620113"/>
              <a:gd name="csX7" fmla="*/ 12708467 w 12708467"/>
              <a:gd name="csY7" fmla="*/ 8620113 h 8620113"/>
              <a:gd name="csX8" fmla="*/ 0 w 12708467"/>
              <a:gd name="csY8" fmla="*/ 8620113 h 86201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708467" h="8620113">
                <a:moveTo>
                  <a:pt x="4004734" y="245270"/>
                </a:moveTo>
                <a:cubicBezTo>
                  <a:pt x="3443613" y="245270"/>
                  <a:pt x="2988734" y="876473"/>
                  <a:pt x="2988734" y="1655102"/>
                </a:cubicBezTo>
                <a:cubicBezTo>
                  <a:pt x="2988734" y="2433731"/>
                  <a:pt x="3443613" y="3064934"/>
                  <a:pt x="4004734" y="3064934"/>
                </a:cubicBezTo>
                <a:cubicBezTo>
                  <a:pt x="4565855" y="3064934"/>
                  <a:pt x="5020734" y="2433731"/>
                  <a:pt x="5020734" y="1655102"/>
                </a:cubicBezTo>
                <a:cubicBezTo>
                  <a:pt x="5020734" y="876473"/>
                  <a:pt x="4565855" y="245270"/>
                  <a:pt x="4004734" y="245270"/>
                </a:cubicBezTo>
                <a:close/>
                <a:moveTo>
                  <a:pt x="0" y="0"/>
                </a:moveTo>
                <a:lnTo>
                  <a:pt x="12708467" y="0"/>
                </a:lnTo>
                <a:lnTo>
                  <a:pt x="12708467" y="8620113"/>
                </a:lnTo>
                <a:lnTo>
                  <a:pt x="0" y="8620113"/>
                </a:lnTo>
                <a:close/>
              </a:path>
            </a:pathLst>
          </a:custGeom>
          <a:solidFill>
            <a:srgbClr val="00206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7763BCE-66A0-22C4-635B-DAE881FFA93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4" name="Title 3">
            <a:extLst>
              <a:ext uri="{FF2B5EF4-FFF2-40B4-BE49-F238E27FC236}">
                <a16:creationId xmlns:a16="http://schemas.microsoft.com/office/drawing/2014/main" id="{A5040D2F-5F41-5A3B-DC55-9EA6D9292C27}"/>
              </a:ext>
            </a:extLst>
          </p:cNvPr>
          <p:cNvSpPr>
            <a:spLocks noGrp="1"/>
          </p:cNvSpPr>
          <p:nvPr>
            <p:ph type="ctrTitle"/>
          </p:nvPr>
        </p:nvSpPr>
        <p:spPr>
          <a:xfrm>
            <a:off x="3102300" y="-33868"/>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Olyad, the tall city</a:t>
            </a:r>
          </a:p>
        </p:txBody>
      </p:sp>
      <p:sp>
        <p:nvSpPr>
          <p:cNvPr id="12" name="TextBox 11">
            <a:extLst>
              <a:ext uri="{FF2B5EF4-FFF2-40B4-BE49-F238E27FC236}">
                <a16:creationId xmlns:a16="http://schemas.microsoft.com/office/drawing/2014/main" id="{8BF5DC07-E0A6-5F00-1740-3D984BB3ED83}"/>
              </a:ext>
            </a:extLst>
          </p:cNvPr>
          <p:cNvSpPr txBox="1"/>
          <p:nvPr/>
        </p:nvSpPr>
        <p:spPr>
          <a:xfrm>
            <a:off x="7010383" y="8467713"/>
            <a:ext cx="3742267"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Royal Palace</a:t>
            </a:r>
          </a:p>
          <a:p>
            <a:pPr algn="ctr"/>
            <a:r>
              <a:rPr lang="en-US" sz="1200" dirty="0">
                <a:solidFill>
                  <a:schemeClr val="accent2"/>
                </a:solidFill>
                <a:latin typeface="Hylia Serif Beta" panose="00000500000000000000" pitchFamily="50" charset="0"/>
              </a:rPr>
              <a:t>Olyad is considered the center of civilization. The Royal Palace is the epicenter of the city. The epitome of excess and advanced technology, the Palace has been home to House Aurelias for six generations. It is considered the honor of a lifetime to step within the royal walls.</a:t>
            </a:r>
          </a:p>
        </p:txBody>
      </p:sp>
      <p:sp>
        <p:nvSpPr>
          <p:cNvPr id="13" name="TextBox 12">
            <a:extLst>
              <a:ext uri="{FF2B5EF4-FFF2-40B4-BE49-F238E27FC236}">
                <a16:creationId xmlns:a16="http://schemas.microsoft.com/office/drawing/2014/main" id="{B4C06971-6987-1A1E-C445-6DAD8B88300A}"/>
              </a:ext>
            </a:extLst>
          </p:cNvPr>
          <p:cNvSpPr txBox="1"/>
          <p:nvPr/>
        </p:nvSpPr>
        <p:spPr>
          <a:xfrm>
            <a:off x="110050" y="2236260"/>
            <a:ext cx="3454418"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The Beacon</a:t>
            </a:r>
          </a:p>
          <a:p>
            <a:pPr algn="ctr"/>
            <a:r>
              <a:rPr lang="en-US" sz="1200" dirty="0">
                <a:solidFill>
                  <a:schemeClr val="accent2"/>
                </a:solidFill>
                <a:latin typeface="Hylia Serif Beta" panose="00000500000000000000" pitchFamily="50" charset="0"/>
              </a:rPr>
              <a:t>This functions as an actual lighthouse and the center of the grounds for the Regime’s military. All four branches are trained and headquartered here. You will be calling this towering spire home. Well… almost.</a:t>
            </a:r>
          </a:p>
        </p:txBody>
      </p:sp>
    </p:spTree>
    <p:extLst>
      <p:ext uri="{BB962C8B-B14F-4D97-AF65-F5344CB8AC3E}">
        <p14:creationId xmlns:p14="http://schemas.microsoft.com/office/powerpoint/2010/main" val="166004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136B4-C921-9617-016B-0865B9C4B5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3E3A60-060E-8258-80FF-A4972EA48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8128000"/>
          </a:xfrm>
          <a:prstGeom prst="rect">
            <a:avLst/>
          </a:prstGeom>
        </p:spPr>
      </p:pic>
      <p:pic>
        <p:nvPicPr>
          <p:cNvPr id="11" name="Picture 10">
            <a:extLst>
              <a:ext uri="{FF2B5EF4-FFF2-40B4-BE49-F238E27FC236}">
                <a16:creationId xmlns:a16="http://schemas.microsoft.com/office/drawing/2014/main" id="{B6C84FF9-BE04-8E62-A4B0-3772CC18F19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4" name="Title 3">
            <a:extLst>
              <a:ext uri="{FF2B5EF4-FFF2-40B4-BE49-F238E27FC236}">
                <a16:creationId xmlns:a16="http://schemas.microsoft.com/office/drawing/2014/main" id="{DB0C4399-C8E9-0C1E-CF2A-3FA3387DD406}"/>
              </a:ext>
            </a:extLst>
          </p:cNvPr>
          <p:cNvSpPr>
            <a:spLocks noGrp="1"/>
          </p:cNvSpPr>
          <p:nvPr>
            <p:ph type="ctrTitle"/>
          </p:nvPr>
        </p:nvSpPr>
        <p:spPr>
          <a:xfrm>
            <a:off x="3686500" y="364068"/>
            <a:ext cx="4822506" cy="673106"/>
          </a:xfrm>
          <a:ln w="5715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a:normAutofit/>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The Beacon</a:t>
            </a:r>
          </a:p>
        </p:txBody>
      </p:sp>
      <p:sp>
        <p:nvSpPr>
          <p:cNvPr id="5" name="TextBox 4">
            <a:extLst>
              <a:ext uri="{FF2B5EF4-FFF2-40B4-BE49-F238E27FC236}">
                <a16:creationId xmlns:a16="http://schemas.microsoft.com/office/drawing/2014/main" id="{1A806CB5-101D-84B6-870F-48FB0BE3D8D2}"/>
              </a:ext>
            </a:extLst>
          </p:cNvPr>
          <p:cNvSpPr txBox="1"/>
          <p:nvPr/>
        </p:nvSpPr>
        <p:spPr>
          <a:xfrm>
            <a:off x="7001916" y="8696313"/>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Training Grounds</a:t>
            </a:r>
          </a:p>
          <a:p>
            <a:pPr algn="ctr"/>
            <a:r>
              <a:rPr lang="en-US" sz="1200" dirty="0">
                <a:solidFill>
                  <a:schemeClr val="accent2"/>
                </a:solidFill>
                <a:latin typeface="Hylia Serif Beta" panose="00000500000000000000" pitchFamily="50" charset="0"/>
              </a:rPr>
              <a:t>This wonderful barracks and combat field is where you will call home. Only the bravest, strongest, and richest survive the trials and wind up moving into one of the three honored branches of military. The rest wind up in the Scouts.</a:t>
            </a:r>
          </a:p>
        </p:txBody>
      </p:sp>
      <p:sp>
        <p:nvSpPr>
          <p:cNvPr id="6" name="TextBox 5">
            <a:extLst>
              <a:ext uri="{FF2B5EF4-FFF2-40B4-BE49-F238E27FC236}">
                <a16:creationId xmlns:a16="http://schemas.microsoft.com/office/drawing/2014/main" id="{714FABD2-9330-8EAA-F11F-F0557D541814}"/>
              </a:ext>
            </a:extLst>
          </p:cNvPr>
          <p:cNvSpPr txBox="1"/>
          <p:nvPr/>
        </p:nvSpPr>
        <p:spPr>
          <a:xfrm>
            <a:off x="-4233350" y="673106"/>
            <a:ext cx="3742267"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Royal Palace</a:t>
            </a:r>
          </a:p>
          <a:p>
            <a:pPr algn="ctr"/>
            <a:r>
              <a:rPr lang="en-US" sz="1200" dirty="0">
                <a:solidFill>
                  <a:schemeClr val="accent2"/>
                </a:solidFill>
                <a:latin typeface="Hylia Serif Beta" panose="00000500000000000000" pitchFamily="50" charset="0"/>
              </a:rPr>
              <a:t>Olyad is considered the center of civilization. The Royal Palace is the epicenter of the city. The epitome of excess and advanced technology, the Palace has been home to House Aurelias for six generations. It is considered the honor of a lifetime to step within the royal walls.</a:t>
            </a:r>
          </a:p>
        </p:txBody>
      </p:sp>
      <p:sp>
        <p:nvSpPr>
          <p:cNvPr id="7" name="TextBox 6">
            <a:extLst>
              <a:ext uri="{FF2B5EF4-FFF2-40B4-BE49-F238E27FC236}">
                <a16:creationId xmlns:a16="http://schemas.microsoft.com/office/drawing/2014/main" id="{E1C48140-F914-6D11-1C2D-4A74C1A845B7}"/>
              </a:ext>
            </a:extLst>
          </p:cNvPr>
          <p:cNvSpPr txBox="1"/>
          <p:nvPr/>
        </p:nvSpPr>
        <p:spPr>
          <a:xfrm>
            <a:off x="12564516" y="1381113"/>
            <a:ext cx="3742267"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Royal Palace</a:t>
            </a:r>
          </a:p>
          <a:p>
            <a:pPr algn="ctr"/>
            <a:r>
              <a:rPr lang="en-US" sz="1200" dirty="0">
                <a:solidFill>
                  <a:schemeClr val="accent2"/>
                </a:solidFill>
                <a:latin typeface="Hylia Serif Beta" panose="00000500000000000000" pitchFamily="50" charset="0"/>
              </a:rPr>
              <a:t>Olyad is considered the center of civilization. The Royal Palace is the epicenter of the city. The epitome of excess and advanced technology, the Palace has been home to House Aurelias for six generations. It is considered the honor of a lifetime to step within the royal walls.</a:t>
            </a:r>
          </a:p>
        </p:txBody>
      </p:sp>
      <p:sp>
        <p:nvSpPr>
          <p:cNvPr id="8" name="TextBox 7">
            <a:extLst>
              <a:ext uri="{FF2B5EF4-FFF2-40B4-BE49-F238E27FC236}">
                <a16:creationId xmlns:a16="http://schemas.microsoft.com/office/drawing/2014/main" id="{3A313876-0823-9797-782D-3802D24BC0BF}"/>
              </a:ext>
            </a:extLst>
          </p:cNvPr>
          <p:cNvSpPr txBox="1"/>
          <p:nvPr/>
        </p:nvSpPr>
        <p:spPr>
          <a:xfrm>
            <a:off x="364049" y="8696313"/>
            <a:ext cx="3742267" cy="923330"/>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Scouts’ Barracks</a:t>
            </a:r>
          </a:p>
          <a:p>
            <a:pPr algn="ctr"/>
            <a:r>
              <a:rPr lang="en-US" sz="1200" dirty="0">
                <a:solidFill>
                  <a:schemeClr val="accent2"/>
                </a:solidFill>
                <a:latin typeface="Hylia Serif Beta" panose="00000500000000000000" pitchFamily="50" charset="0"/>
              </a:rPr>
              <a:t>The home of the lowly Scouts, this barracks is still substantially better in quality and armaments than the Training Grounds. </a:t>
            </a:r>
          </a:p>
        </p:txBody>
      </p:sp>
    </p:spTree>
    <p:extLst>
      <p:ext uri="{BB962C8B-B14F-4D97-AF65-F5344CB8AC3E}">
        <p14:creationId xmlns:p14="http://schemas.microsoft.com/office/powerpoint/2010/main" val="16911600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7152F-BD16-8103-2E98-087561D2AF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24914D-1F32-A4B6-8AF0-91491BB0A892}"/>
              </a:ext>
            </a:extLst>
          </p:cNvPr>
          <p:cNvSpPr>
            <a:spLocks noGrp="1"/>
          </p:cNvSpPr>
          <p:nvPr>
            <p:ph type="ctrTitle"/>
          </p:nvPr>
        </p:nvSpPr>
        <p:spPr>
          <a:xfrm>
            <a:off x="1369113" y="2379134"/>
            <a:ext cx="9453773" cy="1826845"/>
          </a:xfrm>
          <a:ln>
            <a:noFill/>
          </a:ln>
          <a:effectLst/>
        </p:spPr>
        <p:txBody>
          <a:bodyPr>
            <a:normAutofit/>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The Regime Military</a:t>
            </a:r>
          </a:p>
        </p:txBody>
      </p:sp>
    </p:spTree>
    <p:extLst>
      <p:ext uri="{BB962C8B-B14F-4D97-AF65-F5344CB8AC3E}">
        <p14:creationId xmlns:p14="http://schemas.microsoft.com/office/powerpoint/2010/main" val="149043528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B47D3-E600-45F3-2E11-B42E53A66A0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1AF547-F86F-CFCA-022C-570E7E15C79D}"/>
              </a:ext>
            </a:extLst>
          </p:cNvPr>
          <p:cNvSpPr>
            <a:spLocks noGrp="1"/>
          </p:cNvSpPr>
          <p:nvPr>
            <p:ph type="ctrTitle"/>
          </p:nvPr>
        </p:nvSpPr>
        <p:spPr>
          <a:xfrm>
            <a:off x="0" y="16922"/>
            <a:ext cx="12191999" cy="776979"/>
          </a:xfrm>
          <a:ln>
            <a:noFill/>
          </a:ln>
          <a:effectLst/>
        </p:spPr>
        <p:txBody>
          <a:bodyPr>
            <a:normAutofit fontScale="90000"/>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The Regime Military</a:t>
            </a:r>
          </a:p>
        </p:txBody>
      </p:sp>
      <p:pic>
        <p:nvPicPr>
          <p:cNvPr id="3" name="Picture 2">
            <a:extLst>
              <a:ext uri="{FF2B5EF4-FFF2-40B4-BE49-F238E27FC236}">
                <a16:creationId xmlns:a16="http://schemas.microsoft.com/office/drawing/2014/main" id="{C556EEA3-5FC0-B5A0-4A26-8C739CBD7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866" y="793901"/>
            <a:ext cx="2760133" cy="2760133"/>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6" name="Picture 5">
            <a:extLst>
              <a:ext uri="{FF2B5EF4-FFF2-40B4-BE49-F238E27FC236}">
                <a16:creationId xmlns:a16="http://schemas.microsoft.com/office/drawing/2014/main" id="{E04464E4-C0D8-FFF2-3DB9-586589B8F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5865" y="3554034"/>
            <a:ext cx="2760133" cy="2760133"/>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8" name="Picture 7">
            <a:extLst>
              <a:ext uri="{FF2B5EF4-FFF2-40B4-BE49-F238E27FC236}">
                <a16:creationId xmlns:a16="http://schemas.microsoft.com/office/drawing/2014/main" id="{8E03722A-2B8B-4EC8-1471-F772F2A6F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793901"/>
            <a:ext cx="2760133" cy="2760133"/>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10" name="Picture 9">
            <a:extLst>
              <a:ext uri="{FF2B5EF4-FFF2-40B4-BE49-F238E27FC236}">
                <a16:creationId xmlns:a16="http://schemas.microsoft.com/office/drawing/2014/main" id="{AA4FAA37-9ED3-19B7-6E19-8C4B127C84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8" y="3554033"/>
            <a:ext cx="2760133" cy="2760133"/>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spTree>
    <p:extLst>
      <p:ext uri="{BB962C8B-B14F-4D97-AF65-F5344CB8AC3E}">
        <p14:creationId xmlns:p14="http://schemas.microsoft.com/office/powerpoint/2010/main" val="1715221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EBB49-D2AC-D2FC-18B4-A359F6002FB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A8D657-1CCD-EA28-2752-5355AD99E7CD}"/>
              </a:ext>
            </a:extLst>
          </p:cNvPr>
          <p:cNvSpPr>
            <a:spLocks noGrp="1"/>
          </p:cNvSpPr>
          <p:nvPr>
            <p:ph type="ctrTitle"/>
          </p:nvPr>
        </p:nvSpPr>
        <p:spPr>
          <a:xfrm>
            <a:off x="0" y="16922"/>
            <a:ext cx="12191999" cy="776979"/>
          </a:xfrm>
          <a:ln>
            <a:noFill/>
          </a:ln>
          <a:effectLst/>
        </p:spPr>
        <p:txBody>
          <a:bodyPr>
            <a:normAutofit fontScale="90000"/>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The Regime Military</a:t>
            </a:r>
          </a:p>
        </p:txBody>
      </p:sp>
      <p:pic>
        <p:nvPicPr>
          <p:cNvPr id="3" name="Picture 2">
            <a:extLst>
              <a:ext uri="{FF2B5EF4-FFF2-40B4-BE49-F238E27FC236}">
                <a16:creationId xmlns:a16="http://schemas.microsoft.com/office/drawing/2014/main" id="{5162EAC6-9BBF-4B8E-CBEB-2F901A114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6" y="1284968"/>
            <a:ext cx="4174067" cy="4174067"/>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6" name="Picture 5">
            <a:extLst>
              <a:ext uri="{FF2B5EF4-FFF2-40B4-BE49-F238E27FC236}">
                <a16:creationId xmlns:a16="http://schemas.microsoft.com/office/drawing/2014/main" id="{70FBA8CA-D494-5A78-54A4-ABD7DFEBD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812" y="-857099"/>
            <a:ext cx="2760133" cy="2760133"/>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8" name="Picture 7">
            <a:extLst>
              <a:ext uri="{FF2B5EF4-FFF2-40B4-BE49-F238E27FC236}">
                <a16:creationId xmlns:a16="http://schemas.microsoft.com/office/drawing/2014/main" id="{3150196C-791F-D070-4103-EC3C4B77B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2048933"/>
            <a:ext cx="2760133" cy="2760133"/>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10" name="Picture 9">
            <a:extLst>
              <a:ext uri="{FF2B5EF4-FFF2-40B4-BE49-F238E27FC236}">
                <a16:creationId xmlns:a16="http://schemas.microsoft.com/office/drawing/2014/main" id="{FE467ED7-807B-DF83-5B71-2560F6B972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201" y="5086500"/>
            <a:ext cx="2760133" cy="2760133"/>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sp>
        <p:nvSpPr>
          <p:cNvPr id="2" name="TextBox 1">
            <a:extLst>
              <a:ext uri="{FF2B5EF4-FFF2-40B4-BE49-F238E27FC236}">
                <a16:creationId xmlns:a16="http://schemas.microsoft.com/office/drawing/2014/main" id="{0F49D467-1AF0-8309-6628-E5389CE08478}"/>
              </a:ext>
            </a:extLst>
          </p:cNvPr>
          <p:cNvSpPr txBox="1"/>
          <p:nvPr/>
        </p:nvSpPr>
        <p:spPr>
          <a:xfrm>
            <a:off x="5055412" y="1284968"/>
            <a:ext cx="6607584" cy="4174067"/>
          </a:xfrm>
          <a:prstGeom prst="rect">
            <a:avLst/>
          </a:prstGeom>
          <a:noFill/>
          <a:ln w="57150">
            <a:solidFill>
              <a:schemeClr val="accent2"/>
            </a:solidFill>
          </a:ln>
          <a:scene3d>
            <a:camera prst="orthographicFront"/>
            <a:lightRig rig="threePt" dir="t"/>
          </a:scene3d>
          <a:sp3d>
            <a:bevelT prst="relaxedInset"/>
          </a:sp3d>
        </p:spPr>
        <p:txBody>
          <a:bodyPr wrap="square" rtlCol="0" anchor="ctr">
            <a:noAutofit/>
            <a:sp3d extrusionH="57150">
              <a:bevelT w="57150" h="38100" prst="artDeco"/>
            </a:sp3d>
          </a:bodyPr>
          <a:lstStyle/>
          <a:p>
            <a:pPr algn="ctr"/>
            <a:r>
              <a:rPr lang="en-US" sz="2000" u="sng" dirty="0">
                <a:solidFill>
                  <a:schemeClr val="accent2"/>
                </a:solidFill>
                <a:effectLst>
                  <a:outerShdw blurRad="50800" dist="38100" dir="2700000" algn="tl" rotWithShape="0">
                    <a:prstClr val="black">
                      <a:alpha val="40000"/>
                    </a:prstClr>
                  </a:outerShdw>
                </a:effectLst>
                <a:latin typeface="Troopers Academy" pitchFamily="2" charset="0"/>
              </a:rPr>
              <a:t>The Scouts</a:t>
            </a:r>
          </a:p>
          <a:p>
            <a:pPr algn="ctr"/>
            <a:br>
              <a:rPr lang="en-US" sz="1200" dirty="0">
                <a:solidFill>
                  <a:schemeClr val="accent2"/>
                </a:solidFill>
                <a:effectLst>
                  <a:outerShdw blurRad="50800" dist="38100" dir="2700000" algn="tl" rotWithShape="0">
                    <a:prstClr val="black">
                      <a:alpha val="40000"/>
                    </a:prstClr>
                  </a:outerShdw>
                </a:effectLst>
                <a:latin typeface="Troopers Academy" pitchFamily="2" charset="0"/>
              </a:rPr>
            </a:br>
            <a:endParaRPr lang="en-US" sz="1200" dirty="0">
              <a:solidFill>
                <a:schemeClr val="accent2"/>
              </a:solidFill>
              <a:effectLst>
                <a:outerShdw blurRad="50800" dist="38100" dir="2700000" algn="tl" rotWithShape="0">
                  <a:prstClr val="black">
                    <a:alpha val="40000"/>
                  </a:prstClr>
                </a:outerShdw>
              </a:effectLst>
              <a:latin typeface="Troopers Condensed" pitchFamily="2" charset="0"/>
            </a:endParaRPr>
          </a:p>
          <a:p>
            <a:pPr algn="ct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The scouts are viewed as part death sentence, part steppingstone to greatness. Any commoner or disgraced house member that has found their way into high society has traversed this path. Widely regarded as the dumping ground of the military, nearly all graduates wind up in </a:t>
            </a:r>
            <a:r>
              <a:rPr lang="en-US" sz="1200" dirty="0">
                <a:solidFill>
                  <a:schemeClr val="accent2"/>
                </a:solidFill>
                <a:effectLst>
                  <a:outerShdw blurRad="50800" dist="139700" dir="2700000" algn="tl" rotWithShape="0">
                    <a:prstClr val="black">
                      <a:alpha val="40000"/>
                    </a:prstClr>
                  </a:outerShdw>
                </a:effectLst>
                <a:latin typeface="Troopers Condensed" pitchFamily="2" charset="0"/>
              </a:rPr>
              <a:t>the</a:t>
            </a: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 scouts.</a:t>
            </a:r>
          </a:p>
          <a:p>
            <a:pPr algn="ctr"/>
            <a:endParaRPr lang="en-US" sz="1200" dirty="0">
              <a:solidFill>
                <a:schemeClr val="accent2"/>
              </a:solidFill>
              <a:effectLst>
                <a:outerShdw blurRad="50800" dist="38100" dir="2700000" algn="tl" rotWithShape="0">
                  <a:prstClr val="black">
                    <a:alpha val="40000"/>
                  </a:prstClr>
                </a:outerShdw>
              </a:effectLst>
              <a:latin typeface="Troopers Condensed" pitchFamily="2" charset="0"/>
            </a:endParaRPr>
          </a:p>
          <a:p>
            <a:pPr algn="ct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The Scouts are the tip of the spear in Project Deliverance. The survival rate for scouts on their first mission is 30%. I hope you like those odds, because they don’t like you.</a:t>
            </a:r>
          </a:p>
          <a:p>
            <a:pPr algn="ctr"/>
            <a:endParaRPr lang="en-US" sz="1200" dirty="0">
              <a:solidFill>
                <a:schemeClr val="accent2"/>
              </a:solidFill>
              <a:effectLst>
                <a:outerShdw blurRad="50800" dist="38100" dir="2700000" algn="tl" rotWithShape="0">
                  <a:prstClr val="black">
                    <a:alpha val="40000"/>
                  </a:prstClr>
                </a:outerShdw>
              </a:effectLst>
              <a:latin typeface="Troopers Condensed" pitchFamily="2" charset="0"/>
            </a:endParaRPr>
          </a:p>
          <a:p>
            <a:pPr algn="ctr"/>
            <a:r>
              <a:rPr lang="en-US" sz="1600" dirty="0">
                <a:solidFill>
                  <a:schemeClr val="accent2"/>
                </a:solidFill>
                <a:effectLst>
                  <a:outerShdw blurRad="50800" dist="38100" dir="2700000" algn="tl" rotWithShape="0">
                    <a:prstClr val="black">
                      <a:alpha val="40000"/>
                    </a:prstClr>
                  </a:outerShdw>
                </a:effectLst>
                <a:latin typeface="Troopers Condensed" pitchFamily="2" charset="0"/>
              </a:rPr>
              <a:t>Leader: </a:t>
            </a: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Capt. Chadwick G. P. Tee</a:t>
            </a:r>
            <a:endParaRPr lang="en-US" sz="1600" dirty="0">
              <a:solidFill>
                <a:schemeClr val="accent2"/>
              </a:solidFill>
              <a:effectLst>
                <a:outerShdw blurRad="50800" dist="38100" dir="2700000" algn="tl" rotWithShape="0">
                  <a:prstClr val="black">
                    <a:alpha val="40000"/>
                  </a:prstClr>
                </a:outerShdw>
              </a:effectLst>
              <a:latin typeface="Troopers Condensed" pitchFamily="2" charset="0"/>
            </a:endParaRPr>
          </a:p>
        </p:txBody>
      </p:sp>
    </p:spTree>
    <p:extLst>
      <p:ext uri="{BB962C8B-B14F-4D97-AF65-F5344CB8AC3E}">
        <p14:creationId xmlns:p14="http://schemas.microsoft.com/office/powerpoint/2010/main" val="3997263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ppt_w</p:attrName>
                                        </p:attrNameLst>
                                      </p:cBhvr>
                                      <p:tavLst>
                                        <p:tav tm="0">
                                          <p:val>
                                            <p:fltVal val="0"/>
                                          </p:val>
                                        </p:tav>
                                        <p:tav tm="100000">
                                          <p:val>
                                            <p:strVal val="#ppt_w"/>
                                          </p:val>
                                        </p:tav>
                                      </p:tavLst>
                                    </p:anim>
                                    <p:anim calcmode="lin" valueType="num">
                                      <p:cBhvr>
                                        <p:cTn id="8" dur="500" fill="hold"/>
                                        <p:tgtEl>
                                          <p:spTgt spid="2">
                                            <p:bg/>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1" end="1"/>
                                            </p:txEl>
                                          </p:spTgt>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2" end="2"/>
                                            </p:txEl>
                                          </p:spTgt>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p:cTn id="23"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4" end="4"/>
                                            </p:txEl>
                                          </p:spTgt>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p:cTn id="2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4ED99-D03D-4EE5-EF7A-94B6F155D86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4BC7188-BD5D-3531-BC58-8E5223D3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6" y="-228973"/>
            <a:ext cx="12544586" cy="8363057"/>
          </a:xfrm>
          <a:prstGeom prst="rect">
            <a:avLst/>
          </a:prstGeom>
        </p:spPr>
      </p:pic>
      <p:sp>
        <p:nvSpPr>
          <p:cNvPr id="4" name="Title 3">
            <a:extLst>
              <a:ext uri="{FF2B5EF4-FFF2-40B4-BE49-F238E27FC236}">
                <a16:creationId xmlns:a16="http://schemas.microsoft.com/office/drawing/2014/main" id="{436B0F37-679A-FF1D-9197-5DA84F8A2FE2}"/>
              </a:ext>
            </a:extLst>
          </p:cNvPr>
          <p:cNvSpPr>
            <a:spLocks noGrp="1"/>
          </p:cNvSpPr>
          <p:nvPr>
            <p:ph type="ctrTitle"/>
          </p:nvPr>
        </p:nvSpPr>
        <p:spPr>
          <a:xfrm>
            <a:off x="1180360" y="144405"/>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pic>
        <p:nvPicPr>
          <p:cNvPr id="6" name="Picture 5">
            <a:extLst>
              <a:ext uri="{FF2B5EF4-FFF2-40B4-BE49-F238E27FC236}">
                <a16:creationId xmlns:a16="http://schemas.microsoft.com/office/drawing/2014/main" id="{B2C59695-4DD0-E576-4539-D6671605EF9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9012202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AF4C-BF6F-57FE-EA42-212BC1542FF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1BCE544-F421-1204-84DF-A38745786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6" y="1284968"/>
            <a:ext cx="4174067" cy="4174067"/>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sp>
        <p:nvSpPr>
          <p:cNvPr id="4" name="Title 3">
            <a:extLst>
              <a:ext uri="{FF2B5EF4-FFF2-40B4-BE49-F238E27FC236}">
                <a16:creationId xmlns:a16="http://schemas.microsoft.com/office/drawing/2014/main" id="{02A29AC5-0929-06D7-E9BD-B8D4086C6447}"/>
              </a:ext>
            </a:extLst>
          </p:cNvPr>
          <p:cNvSpPr>
            <a:spLocks noGrp="1"/>
          </p:cNvSpPr>
          <p:nvPr>
            <p:ph type="ctrTitle"/>
          </p:nvPr>
        </p:nvSpPr>
        <p:spPr>
          <a:xfrm>
            <a:off x="0" y="16922"/>
            <a:ext cx="12191999" cy="776979"/>
          </a:xfrm>
          <a:ln>
            <a:noFill/>
          </a:ln>
          <a:effectLst/>
        </p:spPr>
        <p:txBody>
          <a:bodyPr>
            <a:normAutofit fontScale="90000"/>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The Regime Military</a:t>
            </a:r>
          </a:p>
        </p:txBody>
      </p:sp>
      <p:pic>
        <p:nvPicPr>
          <p:cNvPr id="3" name="Picture 2">
            <a:extLst>
              <a:ext uri="{FF2B5EF4-FFF2-40B4-BE49-F238E27FC236}">
                <a16:creationId xmlns:a16="http://schemas.microsoft.com/office/drawing/2014/main" id="{4844E106-D3F9-6BF9-2A1B-6DE2C43E4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18" y="2407784"/>
            <a:ext cx="2042432" cy="2042432"/>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6" name="Picture 5">
            <a:extLst>
              <a:ext uri="{FF2B5EF4-FFF2-40B4-BE49-F238E27FC236}">
                <a16:creationId xmlns:a16="http://schemas.microsoft.com/office/drawing/2014/main" id="{C9DFCA31-9D30-97E3-FD3A-E0D6956F1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388" y="2048933"/>
            <a:ext cx="2760133" cy="2760133"/>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10" name="Picture 9">
            <a:extLst>
              <a:ext uri="{FF2B5EF4-FFF2-40B4-BE49-F238E27FC236}">
                <a16:creationId xmlns:a16="http://schemas.microsoft.com/office/drawing/2014/main" id="{C2A84CD8-02A1-3F28-5577-791B69DA35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8388" y="5001834"/>
            <a:ext cx="2760133" cy="2760133"/>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sp>
        <p:nvSpPr>
          <p:cNvPr id="2" name="TextBox 1">
            <a:extLst>
              <a:ext uri="{FF2B5EF4-FFF2-40B4-BE49-F238E27FC236}">
                <a16:creationId xmlns:a16="http://schemas.microsoft.com/office/drawing/2014/main" id="{2B6B7FEF-4703-8615-C366-35E93716B65E}"/>
              </a:ext>
            </a:extLst>
          </p:cNvPr>
          <p:cNvSpPr txBox="1"/>
          <p:nvPr/>
        </p:nvSpPr>
        <p:spPr>
          <a:xfrm>
            <a:off x="5055412" y="1284968"/>
            <a:ext cx="6607584" cy="4174067"/>
          </a:xfrm>
          <a:prstGeom prst="rect">
            <a:avLst/>
          </a:prstGeom>
          <a:noFill/>
          <a:ln w="57150">
            <a:solidFill>
              <a:schemeClr val="accent2"/>
            </a:solidFill>
          </a:ln>
          <a:scene3d>
            <a:camera prst="orthographicFront"/>
            <a:lightRig rig="threePt" dir="t"/>
          </a:scene3d>
          <a:sp3d>
            <a:bevelT prst="relaxedInset"/>
          </a:sp3d>
        </p:spPr>
        <p:txBody>
          <a:bodyPr wrap="square" rtlCol="0" anchor="ctr">
            <a:noAutofit/>
            <a:sp3d extrusionH="57150">
              <a:bevelT w="57150" h="38100" prst="artDeco"/>
            </a:sp3d>
          </a:bodyPr>
          <a:lstStyle/>
          <a:p>
            <a:pPr algn="ctr"/>
            <a:r>
              <a:rPr lang="en-US" sz="2000" u="sng" dirty="0">
                <a:solidFill>
                  <a:schemeClr val="accent2"/>
                </a:solidFill>
                <a:latin typeface="Troopers Academy" pitchFamily="2" charset="0"/>
              </a:rPr>
              <a:t>The Diplomats</a:t>
            </a:r>
          </a:p>
          <a:p>
            <a:pPr algn="ctr"/>
            <a:endParaRPr lang="en-US" u="sng" dirty="0">
              <a:solidFill>
                <a:schemeClr val="accent2"/>
              </a:solidFill>
              <a:latin typeface="Troopers Academy" pitchFamily="2" charset="0"/>
            </a:endParaRPr>
          </a:p>
          <a:p>
            <a:pPr algn="ctr"/>
            <a:r>
              <a:rPr lang="en-US" sz="1200" dirty="0">
                <a:solidFill>
                  <a:schemeClr val="accent2"/>
                </a:solidFill>
                <a:latin typeface="Troopers Academy" pitchFamily="2" charset="0"/>
              </a:rPr>
              <a:t>Magic users and children of nobles most often wind up as diplomats. Their mission is simple: travel to any world that has been scouted and appears to be amicable to induction into the Regime.</a:t>
            </a:r>
          </a:p>
          <a:p>
            <a:pPr algn="ctr"/>
            <a:endParaRPr lang="en-US" sz="1200" dirty="0">
              <a:solidFill>
                <a:schemeClr val="accent2"/>
              </a:solidFill>
              <a:latin typeface="Troopers Academy" pitchFamily="2" charset="0"/>
            </a:endParaRPr>
          </a:p>
          <a:p>
            <a:pPr algn="ctr"/>
            <a:r>
              <a:rPr lang="en-US" sz="1200" dirty="0">
                <a:solidFill>
                  <a:schemeClr val="accent2"/>
                </a:solidFill>
                <a:latin typeface="Troopers Academy" pitchFamily="2" charset="0"/>
              </a:rPr>
              <a:t>For worlds with formidable militaries, the Diplomats will do what they can to broker a peaceful induction, or sabotage as much of the world leadership as possible before the Van is called in.</a:t>
            </a:r>
          </a:p>
          <a:p>
            <a:pPr algn="ctr"/>
            <a:endParaRPr lang="en-US" sz="1200" dirty="0">
              <a:solidFill>
                <a:schemeClr val="accent2"/>
              </a:solidFill>
              <a:latin typeface="Troopers Academy" pitchFamily="2" charset="0"/>
            </a:endParaRPr>
          </a:p>
          <a:p>
            <a:pPr algn="ctr"/>
            <a:r>
              <a:rPr lang="en-US" sz="1600" dirty="0">
                <a:solidFill>
                  <a:schemeClr val="accent2"/>
                </a:solidFill>
                <a:latin typeface="Troopers Academy" pitchFamily="2" charset="0"/>
              </a:rPr>
              <a:t>Leader</a:t>
            </a:r>
            <a:r>
              <a:rPr lang="en-US" sz="1600" b="1" dirty="0">
                <a:solidFill>
                  <a:schemeClr val="accent2"/>
                </a:solidFill>
                <a:latin typeface="Troopers Academy" pitchFamily="2" charset="0"/>
              </a:rPr>
              <a:t>:</a:t>
            </a:r>
            <a:r>
              <a:rPr lang="en-US" sz="1200" dirty="0">
                <a:solidFill>
                  <a:schemeClr val="accent2"/>
                </a:solidFill>
                <a:latin typeface="Troopers Academy" pitchFamily="2" charset="0"/>
              </a:rPr>
              <a:t> Gen. </a:t>
            </a:r>
            <a:r>
              <a:rPr lang="en-US" sz="1200" dirty="0" err="1">
                <a:solidFill>
                  <a:schemeClr val="accent2"/>
                </a:solidFill>
                <a:latin typeface="Troopers Academy" pitchFamily="2" charset="0"/>
              </a:rPr>
              <a:t>Valmorian</a:t>
            </a:r>
            <a:r>
              <a:rPr lang="en-US" sz="1200" dirty="0">
                <a:solidFill>
                  <a:schemeClr val="accent2"/>
                </a:solidFill>
                <a:latin typeface="Troopers Academy" pitchFamily="2" charset="0"/>
              </a:rPr>
              <a:t> (the Great)</a:t>
            </a:r>
          </a:p>
          <a:p>
            <a:pPr algn="ctr"/>
            <a:br>
              <a:rPr lang="en-US" sz="1200" dirty="0">
                <a:solidFill>
                  <a:schemeClr val="accent2"/>
                </a:solidFill>
                <a:latin typeface="Troopers Academy" pitchFamily="2" charset="0"/>
              </a:rPr>
            </a:br>
            <a:endParaRPr lang="en-US" sz="1200" dirty="0">
              <a:solidFill>
                <a:schemeClr val="accent2"/>
              </a:solidFill>
              <a:latin typeface="Troopers Condensed" pitchFamily="2" charset="0"/>
            </a:endParaRPr>
          </a:p>
        </p:txBody>
      </p:sp>
    </p:spTree>
    <p:extLst>
      <p:ext uri="{BB962C8B-B14F-4D97-AF65-F5344CB8AC3E}">
        <p14:creationId xmlns:p14="http://schemas.microsoft.com/office/powerpoint/2010/main" val="2937309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6B6A3-1E4E-5B27-6642-D286251B5D7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7E8B6FF-7919-125B-D502-74CF85178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6" y="1284968"/>
            <a:ext cx="4174067" cy="4174067"/>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8" name="Picture 7">
            <a:extLst>
              <a:ext uri="{FF2B5EF4-FFF2-40B4-BE49-F238E27FC236}">
                <a16:creationId xmlns:a16="http://schemas.microsoft.com/office/drawing/2014/main" id="{7BB55341-18AB-6890-BBC1-D4B8D1882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889" y="2407784"/>
            <a:ext cx="2042432" cy="2042432"/>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sp>
        <p:nvSpPr>
          <p:cNvPr id="4" name="Title 3">
            <a:extLst>
              <a:ext uri="{FF2B5EF4-FFF2-40B4-BE49-F238E27FC236}">
                <a16:creationId xmlns:a16="http://schemas.microsoft.com/office/drawing/2014/main" id="{5D8FCF20-4AE1-33DA-A72D-3D0F94A841BF}"/>
              </a:ext>
            </a:extLst>
          </p:cNvPr>
          <p:cNvSpPr>
            <a:spLocks noGrp="1"/>
          </p:cNvSpPr>
          <p:nvPr>
            <p:ph type="ctrTitle"/>
          </p:nvPr>
        </p:nvSpPr>
        <p:spPr>
          <a:xfrm>
            <a:off x="0" y="16922"/>
            <a:ext cx="12191999" cy="776979"/>
          </a:xfrm>
          <a:ln>
            <a:noFill/>
          </a:ln>
          <a:effectLst/>
        </p:spPr>
        <p:txBody>
          <a:bodyPr>
            <a:normAutofit fontScale="90000"/>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The Regime Military</a:t>
            </a:r>
          </a:p>
        </p:txBody>
      </p:sp>
      <p:pic>
        <p:nvPicPr>
          <p:cNvPr id="3" name="Picture 2">
            <a:extLst>
              <a:ext uri="{FF2B5EF4-FFF2-40B4-BE49-F238E27FC236}">
                <a16:creationId xmlns:a16="http://schemas.microsoft.com/office/drawing/2014/main" id="{430C198C-3EFF-9BAF-0444-21876068EC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18" y="2407784"/>
            <a:ext cx="2042432" cy="2042432"/>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10" name="Picture 9">
            <a:extLst>
              <a:ext uri="{FF2B5EF4-FFF2-40B4-BE49-F238E27FC236}">
                <a16:creationId xmlns:a16="http://schemas.microsoft.com/office/drawing/2014/main" id="{3C921374-E5BB-6F26-DE63-FEED7531EF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9186" y="2048933"/>
            <a:ext cx="2760133" cy="2760133"/>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sp>
        <p:nvSpPr>
          <p:cNvPr id="2" name="TextBox 1">
            <a:extLst>
              <a:ext uri="{FF2B5EF4-FFF2-40B4-BE49-F238E27FC236}">
                <a16:creationId xmlns:a16="http://schemas.microsoft.com/office/drawing/2014/main" id="{4D1BFA82-1CAA-487B-DC43-68A4CCC6AC98}"/>
              </a:ext>
            </a:extLst>
          </p:cNvPr>
          <p:cNvSpPr txBox="1"/>
          <p:nvPr/>
        </p:nvSpPr>
        <p:spPr>
          <a:xfrm>
            <a:off x="5055412" y="1284968"/>
            <a:ext cx="6607584" cy="4174067"/>
          </a:xfrm>
          <a:prstGeom prst="rect">
            <a:avLst/>
          </a:prstGeom>
          <a:noFill/>
          <a:ln w="57150">
            <a:solidFill>
              <a:schemeClr val="accent2"/>
            </a:solidFill>
          </a:ln>
          <a:scene3d>
            <a:camera prst="orthographicFront"/>
            <a:lightRig rig="threePt" dir="t"/>
          </a:scene3d>
          <a:sp3d>
            <a:bevelT prst="relaxedInset"/>
          </a:sp3d>
        </p:spPr>
        <p:txBody>
          <a:bodyPr wrap="square" rtlCol="0" anchor="ctr">
            <a:noAutofit/>
            <a:sp3d extrusionH="57150">
              <a:bevelT w="57150" h="38100" prst="artDeco"/>
            </a:sp3d>
          </a:bodyPr>
          <a:lstStyle/>
          <a:p>
            <a:pPr algn="ctr"/>
            <a:r>
              <a:rPr lang="en-US" u="sng" dirty="0">
                <a:solidFill>
                  <a:schemeClr val="accent2"/>
                </a:solidFill>
                <a:latin typeface="Troopers Academy" pitchFamily="2" charset="0"/>
              </a:rPr>
              <a:t>The Vanguard</a:t>
            </a:r>
          </a:p>
          <a:p>
            <a:pPr algn="ctr"/>
            <a:endParaRPr lang="en-US" u="sng" dirty="0">
              <a:solidFill>
                <a:schemeClr val="accent2"/>
              </a:solidFill>
              <a:latin typeface="Troopers Academy" pitchFamily="2" charset="0"/>
            </a:endParaRPr>
          </a:p>
          <a:p>
            <a:pPr algn="ctr"/>
            <a:r>
              <a:rPr lang="en-US" sz="1200" dirty="0">
                <a:solidFill>
                  <a:schemeClr val="accent2"/>
                </a:solidFill>
                <a:latin typeface="Troopers Academy" pitchFamily="2" charset="0"/>
              </a:rPr>
              <a:t>Eden is filled with people who still bear the bloodlust instilled during the war of unification. Most of those people aspire to be part of the vanguard.</a:t>
            </a:r>
          </a:p>
          <a:p>
            <a:pPr algn="ctr"/>
            <a:endParaRPr lang="en-US" sz="1200" dirty="0">
              <a:solidFill>
                <a:schemeClr val="accent2"/>
              </a:solidFill>
              <a:latin typeface="Troopers Academy" pitchFamily="2" charset="0"/>
            </a:endParaRPr>
          </a:p>
          <a:p>
            <a:pPr algn="ctr"/>
            <a:r>
              <a:rPr lang="en-US" sz="1200" dirty="0">
                <a:solidFill>
                  <a:schemeClr val="accent2"/>
                </a:solidFill>
                <a:latin typeface="Troopers Academy" pitchFamily="2" charset="0"/>
              </a:rPr>
              <a:t>The Van is sent in when a world is discovered to be hostile. If the Scouts are the dumping ground, the Vanguard are the clean-up crew.</a:t>
            </a:r>
          </a:p>
          <a:p>
            <a:pPr algn="ctr"/>
            <a:endParaRPr lang="en-US" sz="1200" dirty="0">
              <a:solidFill>
                <a:schemeClr val="accent2"/>
              </a:solidFill>
              <a:latin typeface="Troopers Academy" pitchFamily="2" charset="0"/>
            </a:endParaRPr>
          </a:p>
          <a:p>
            <a:pPr algn="ctr"/>
            <a:r>
              <a:rPr lang="en-US" sz="1200" dirty="0">
                <a:solidFill>
                  <a:schemeClr val="accent2"/>
                </a:solidFill>
                <a:latin typeface="Troopers Academy" pitchFamily="2" charset="0"/>
              </a:rPr>
              <a:t>if </a:t>
            </a:r>
            <a:r>
              <a:rPr lang="en-US" sz="800" dirty="0">
                <a:solidFill>
                  <a:schemeClr val="accent2"/>
                </a:solidFill>
                <a:latin typeface="Troopers Academy" pitchFamily="2" charset="0"/>
              </a:rPr>
              <a:t>(when) </a:t>
            </a:r>
            <a:r>
              <a:rPr lang="en-US" sz="1200" dirty="0">
                <a:solidFill>
                  <a:schemeClr val="accent2"/>
                </a:solidFill>
                <a:latin typeface="Troopers Academy" pitchFamily="2" charset="0"/>
              </a:rPr>
              <a:t>you are killed on your mission, rest well knowing these crazy bastards will be sent through 72 hours after your  arrival to raze the world that became your grave. You won’t be lonely </a:t>
            </a:r>
            <a:r>
              <a:rPr lang="en-US" sz="1200">
                <a:solidFill>
                  <a:schemeClr val="accent2"/>
                </a:solidFill>
                <a:latin typeface="Troopers Academy" pitchFamily="2" charset="0"/>
              </a:rPr>
              <a:t>in death.</a:t>
            </a:r>
            <a:endParaRPr lang="en-US" sz="1200" dirty="0">
              <a:solidFill>
                <a:schemeClr val="accent2"/>
              </a:solidFill>
              <a:latin typeface="Troopers Academy" pitchFamily="2" charset="0"/>
            </a:endParaRPr>
          </a:p>
          <a:p>
            <a:pPr algn="ctr"/>
            <a:endParaRPr lang="en-US" sz="1200" dirty="0">
              <a:solidFill>
                <a:schemeClr val="accent2"/>
              </a:solidFill>
              <a:latin typeface="Troopers Academy" pitchFamily="2" charset="0"/>
            </a:endParaRPr>
          </a:p>
          <a:p>
            <a:pPr algn="ctr"/>
            <a:r>
              <a:rPr lang="en-US" sz="1600" dirty="0">
                <a:solidFill>
                  <a:schemeClr val="accent2"/>
                </a:solidFill>
                <a:latin typeface="Troopers Academy" pitchFamily="2" charset="0"/>
              </a:rPr>
              <a:t>Leader: </a:t>
            </a:r>
            <a:r>
              <a:rPr lang="en-US" sz="1200" dirty="0">
                <a:solidFill>
                  <a:schemeClr val="accent2"/>
                </a:solidFill>
                <a:latin typeface="Troopers Academy" pitchFamily="2" charset="0"/>
              </a:rPr>
              <a:t>Maj.</a:t>
            </a:r>
            <a:r>
              <a:rPr lang="en-US" sz="1600" dirty="0">
                <a:solidFill>
                  <a:schemeClr val="accent2"/>
                </a:solidFill>
                <a:latin typeface="Troopers Academy" pitchFamily="2" charset="0"/>
              </a:rPr>
              <a:t> </a:t>
            </a:r>
            <a:r>
              <a:rPr lang="en-US" sz="1200" dirty="0">
                <a:solidFill>
                  <a:schemeClr val="accent2"/>
                </a:solidFill>
                <a:latin typeface="Troopers Academy" pitchFamily="2" charset="0"/>
              </a:rPr>
              <a:t>B. rick Shithouse</a:t>
            </a:r>
          </a:p>
          <a:p>
            <a:pPr algn="ctr"/>
            <a:br>
              <a:rPr lang="en-US" sz="1200" dirty="0">
                <a:solidFill>
                  <a:schemeClr val="accent2"/>
                </a:solidFill>
                <a:latin typeface="Troopers Academy" pitchFamily="2" charset="0"/>
              </a:rPr>
            </a:br>
            <a:endParaRPr lang="en-US" sz="1200" dirty="0">
              <a:solidFill>
                <a:schemeClr val="accent2"/>
              </a:solidFill>
              <a:latin typeface="Troopers Condensed" pitchFamily="2" charset="0"/>
            </a:endParaRPr>
          </a:p>
        </p:txBody>
      </p:sp>
    </p:spTree>
    <p:extLst>
      <p:ext uri="{BB962C8B-B14F-4D97-AF65-F5344CB8AC3E}">
        <p14:creationId xmlns:p14="http://schemas.microsoft.com/office/powerpoint/2010/main" val="2461780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89AC8-3138-CA2F-C99C-7D8BEB601BC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6C98EA3-4261-B4DC-D74B-DA0ED48BE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6" y="1284968"/>
            <a:ext cx="4174067" cy="4174067"/>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6" name="Picture 5">
            <a:extLst>
              <a:ext uri="{FF2B5EF4-FFF2-40B4-BE49-F238E27FC236}">
                <a16:creationId xmlns:a16="http://schemas.microsoft.com/office/drawing/2014/main" id="{8941141C-8799-E6E1-1341-2AF8B41BD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699" y="2413000"/>
            <a:ext cx="2042432" cy="2042432"/>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8" name="Picture 7">
            <a:extLst>
              <a:ext uri="{FF2B5EF4-FFF2-40B4-BE49-F238E27FC236}">
                <a16:creationId xmlns:a16="http://schemas.microsoft.com/office/drawing/2014/main" id="{4D685F72-D3E2-8F4D-ACA1-C062EC6C9C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889" y="2407784"/>
            <a:ext cx="2042432" cy="2042432"/>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sp>
        <p:nvSpPr>
          <p:cNvPr id="4" name="Title 3">
            <a:extLst>
              <a:ext uri="{FF2B5EF4-FFF2-40B4-BE49-F238E27FC236}">
                <a16:creationId xmlns:a16="http://schemas.microsoft.com/office/drawing/2014/main" id="{FE794FBC-A942-160A-2D46-0F787E3429D7}"/>
              </a:ext>
            </a:extLst>
          </p:cNvPr>
          <p:cNvSpPr>
            <a:spLocks noGrp="1"/>
          </p:cNvSpPr>
          <p:nvPr>
            <p:ph type="ctrTitle"/>
          </p:nvPr>
        </p:nvSpPr>
        <p:spPr>
          <a:xfrm>
            <a:off x="0" y="16922"/>
            <a:ext cx="12191999" cy="776979"/>
          </a:xfrm>
          <a:ln>
            <a:noFill/>
          </a:ln>
          <a:effectLst/>
        </p:spPr>
        <p:txBody>
          <a:bodyPr>
            <a:normAutofit fontScale="90000"/>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The Regime Military</a:t>
            </a:r>
          </a:p>
        </p:txBody>
      </p:sp>
      <p:pic>
        <p:nvPicPr>
          <p:cNvPr id="3" name="Picture 2">
            <a:extLst>
              <a:ext uri="{FF2B5EF4-FFF2-40B4-BE49-F238E27FC236}">
                <a16:creationId xmlns:a16="http://schemas.microsoft.com/office/drawing/2014/main" id="{5D542E6A-0195-332C-A6D3-1F6071974F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18" y="2407784"/>
            <a:ext cx="2042432" cy="2042432"/>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sp>
        <p:nvSpPr>
          <p:cNvPr id="2" name="TextBox 1">
            <a:extLst>
              <a:ext uri="{FF2B5EF4-FFF2-40B4-BE49-F238E27FC236}">
                <a16:creationId xmlns:a16="http://schemas.microsoft.com/office/drawing/2014/main" id="{D12D6CE3-7A1A-6C9C-D48F-A6AC312B8106}"/>
              </a:ext>
            </a:extLst>
          </p:cNvPr>
          <p:cNvSpPr txBox="1"/>
          <p:nvPr/>
        </p:nvSpPr>
        <p:spPr>
          <a:xfrm>
            <a:off x="5055412" y="1284968"/>
            <a:ext cx="6607584" cy="4174067"/>
          </a:xfrm>
          <a:prstGeom prst="rect">
            <a:avLst/>
          </a:prstGeom>
          <a:noFill/>
          <a:ln w="57150">
            <a:solidFill>
              <a:schemeClr val="accent2"/>
            </a:solidFill>
          </a:ln>
          <a:scene3d>
            <a:camera prst="orthographicFront"/>
            <a:lightRig rig="threePt" dir="t"/>
          </a:scene3d>
          <a:sp3d>
            <a:bevelT prst="relaxedInset"/>
          </a:sp3d>
        </p:spPr>
        <p:txBody>
          <a:bodyPr wrap="square" rtlCol="0" anchor="ctr">
            <a:noAutofit/>
            <a:sp3d extrusionH="57150">
              <a:bevelT w="57150" h="38100" prst="artDeco"/>
            </a:sp3d>
          </a:bodyPr>
          <a:lstStyle/>
          <a:p>
            <a:pPr algn="ctr"/>
            <a:r>
              <a:rPr lang="en-US" u="sng" dirty="0">
                <a:solidFill>
                  <a:schemeClr val="accent2"/>
                </a:solidFill>
                <a:latin typeface="Troopers Academy" pitchFamily="2" charset="0"/>
              </a:rPr>
              <a:t>The Dominants</a:t>
            </a:r>
          </a:p>
          <a:p>
            <a:pPr algn="ctr"/>
            <a:endParaRPr lang="en-US" u="sng" dirty="0">
              <a:solidFill>
                <a:schemeClr val="accent2"/>
              </a:solidFill>
              <a:latin typeface="Troopers Academy" pitchFamily="2" charset="0"/>
            </a:endParaRPr>
          </a:p>
          <a:p>
            <a:pPr algn="ctr"/>
            <a:r>
              <a:rPr lang="en-US" sz="1200" dirty="0">
                <a:solidFill>
                  <a:schemeClr val="accent2"/>
                </a:solidFill>
                <a:latin typeface="Troopers Academy" pitchFamily="2" charset="0"/>
              </a:rPr>
              <a:t>Children on other worlds check under their beds at night for monsters. It’s the Dominants. </a:t>
            </a:r>
          </a:p>
          <a:p>
            <a:pPr algn="ctr"/>
            <a:endParaRPr lang="en-US" sz="1200" dirty="0">
              <a:solidFill>
                <a:schemeClr val="accent2"/>
              </a:solidFill>
              <a:latin typeface="Troopers Academy" pitchFamily="2" charset="0"/>
            </a:endParaRPr>
          </a:p>
          <a:p>
            <a:pPr algn="ctr"/>
            <a:r>
              <a:rPr lang="en-US" sz="1200" dirty="0">
                <a:solidFill>
                  <a:schemeClr val="accent2"/>
                </a:solidFill>
                <a:latin typeface="Troopers Academy" pitchFamily="2" charset="0"/>
              </a:rPr>
              <a:t>Adults are afraid to walk down dark alleys because of what might lurk there. It’s the Dominants.</a:t>
            </a:r>
          </a:p>
          <a:p>
            <a:pPr algn="ctr"/>
            <a:endParaRPr lang="en-US" sz="1200" dirty="0">
              <a:solidFill>
                <a:schemeClr val="accent2"/>
              </a:solidFill>
              <a:latin typeface="Troopers Academy" pitchFamily="2" charset="0"/>
            </a:endParaRPr>
          </a:p>
          <a:p>
            <a:pPr algn="ctr"/>
            <a:r>
              <a:rPr lang="en-US" sz="1200" dirty="0">
                <a:solidFill>
                  <a:schemeClr val="accent2"/>
                </a:solidFill>
                <a:latin typeface="Troopers Academy" pitchFamily="2" charset="0"/>
              </a:rPr>
              <a:t>Rangers know when the forest goes quiet, danger is near. It’s the dominants.</a:t>
            </a:r>
          </a:p>
          <a:p>
            <a:pPr algn="ctr"/>
            <a:endParaRPr lang="en-US" sz="1200" dirty="0">
              <a:solidFill>
                <a:schemeClr val="accent2"/>
              </a:solidFill>
              <a:latin typeface="Troopers Academy" pitchFamily="2" charset="0"/>
            </a:endParaRPr>
          </a:p>
          <a:p>
            <a:pPr algn="ctr"/>
            <a:r>
              <a:rPr lang="en-US" sz="1200" dirty="0">
                <a:solidFill>
                  <a:schemeClr val="accent2"/>
                </a:solidFill>
                <a:latin typeface="Troopers Academy" pitchFamily="2" charset="0"/>
              </a:rPr>
              <a:t>Part Boogeyman. Part Seal Team Six. These special forces are sent in when a scalpel is needed rather than a hammer. They despise all other branches and exalt in their least oft performed duty: Defector Tracking.</a:t>
            </a:r>
          </a:p>
          <a:p>
            <a:pPr algn="ctr"/>
            <a:endParaRPr lang="en-US" sz="1200" dirty="0">
              <a:solidFill>
                <a:schemeClr val="accent2"/>
              </a:solidFill>
              <a:latin typeface="Troopers Academy" pitchFamily="2" charset="0"/>
            </a:endParaRPr>
          </a:p>
          <a:p>
            <a:pPr algn="ctr"/>
            <a:r>
              <a:rPr lang="en-US" sz="1600" dirty="0">
                <a:solidFill>
                  <a:schemeClr val="accent2"/>
                </a:solidFill>
                <a:latin typeface="Troopers Academy" pitchFamily="2" charset="0"/>
              </a:rPr>
              <a:t>Leader:</a:t>
            </a:r>
            <a:r>
              <a:rPr lang="en-US" sz="1200" dirty="0">
                <a:solidFill>
                  <a:schemeClr val="accent2"/>
                </a:solidFill>
                <a:latin typeface="Troopers Academy" pitchFamily="2" charset="0"/>
              </a:rPr>
              <a:t> Undisclosed </a:t>
            </a:r>
            <a:br>
              <a:rPr lang="en-US" sz="1200" dirty="0">
                <a:solidFill>
                  <a:schemeClr val="accent2"/>
                </a:solidFill>
                <a:latin typeface="Troopers Academy" pitchFamily="2" charset="0"/>
              </a:rPr>
            </a:br>
            <a:endParaRPr lang="en-US" sz="1200" dirty="0">
              <a:solidFill>
                <a:schemeClr val="accent2"/>
              </a:solidFill>
              <a:latin typeface="Troopers Academy" pitchFamily="2" charset="0"/>
            </a:endParaRPr>
          </a:p>
          <a:p>
            <a:pPr algn="ctr"/>
            <a:br>
              <a:rPr lang="en-US" sz="1200" dirty="0">
                <a:solidFill>
                  <a:schemeClr val="accent2"/>
                </a:solidFill>
                <a:latin typeface="Troopers Academy" pitchFamily="2" charset="0"/>
              </a:rPr>
            </a:br>
            <a:endParaRPr lang="en-US" sz="1200" dirty="0">
              <a:solidFill>
                <a:schemeClr val="accent2"/>
              </a:solidFill>
              <a:latin typeface="Troopers Condensed" pitchFamily="2" charset="0"/>
            </a:endParaRPr>
          </a:p>
        </p:txBody>
      </p:sp>
    </p:spTree>
    <p:extLst>
      <p:ext uri="{BB962C8B-B14F-4D97-AF65-F5344CB8AC3E}">
        <p14:creationId xmlns:p14="http://schemas.microsoft.com/office/powerpoint/2010/main" val="295997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0FFE7-3FFE-465F-EC5D-A72D3929C89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07427FC-14AA-1C7A-645B-D9342AC31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269" y="2452385"/>
            <a:ext cx="2042432" cy="2042432"/>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6" name="Picture 5">
            <a:extLst>
              <a:ext uri="{FF2B5EF4-FFF2-40B4-BE49-F238E27FC236}">
                <a16:creationId xmlns:a16="http://schemas.microsoft.com/office/drawing/2014/main" id="{918DA9F7-9327-9D48-A328-7734FF13F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699" y="2413000"/>
            <a:ext cx="2042432" cy="2042432"/>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pic>
        <p:nvPicPr>
          <p:cNvPr id="8" name="Picture 7">
            <a:extLst>
              <a:ext uri="{FF2B5EF4-FFF2-40B4-BE49-F238E27FC236}">
                <a16:creationId xmlns:a16="http://schemas.microsoft.com/office/drawing/2014/main" id="{8EB72CEB-04C4-9527-EFE0-4C19F4F74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889" y="2407784"/>
            <a:ext cx="2042432" cy="2042432"/>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sp>
        <p:nvSpPr>
          <p:cNvPr id="4" name="Title 3">
            <a:extLst>
              <a:ext uri="{FF2B5EF4-FFF2-40B4-BE49-F238E27FC236}">
                <a16:creationId xmlns:a16="http://schemas.microsoft.com/office/drawing/2014/main" id="{363CEE3A-FB9C-0E0F-465A-D4DCA75B59C1}"/>
              </a:ext>
            </a:extLst>
          </p:cNvPr>
          <p:cNvSpPr>
            <a:spLocks noGrp="1"/>
          </p:cNvSpPr>
          <p:nvPr>
            <p:ph type="ctrTitle"/>
          </p:nvPr>
        </p:nvSpPr>
        <p:spPr>
          <a:xfrm>
            <a:off x="0" y="16922"/>
            <a:ext cx="12191999" cy="776979"/>
          </a:xfrm>
          <a:ln>
            <a:noFill/>
          </a:ln>
          <a:effectLst/>
        </p:spPr>
        <p:txBody>
          <a:bodyPr>
            <a:normAutofit fontScale="90000"/>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The Regime Military</a:t>
            </a:r>
          </a:p>
        </p:txBody>
      </p:sp>
      <p:pic>
        <p:nvPicPr>
          <p:cNvPr id="3" name="Picture 2">
            <a:extLst>
              <a:ext uri="{FF2B5EF4-FFF2-40B4-BE49-F238E27FC236}">
                <a16:creationId xmlns:a16="http://schemas.microsoft.com/office/drawing/2014/main" id="{DA7EAEDF-4878-6E18-84B4-1DECC93927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8485" y="2452385"/>
            <a:ext cx="2042432" cy="2042432"/>
          </a:xfrm>
          <a:prstGeom prst="rect">
            <a:avLst/>
          </a:prstGeom>
          <a:ln w="3810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pic>
      <p:sp>
        <p:nvSpPr>
          <p:cNvPr id="7" name="TextBox 6">
            <a:extLst>
              <a:ext uri="{FF2B5EF4-FFF2-40B4-BE49-F238E27FC236}">
                <a16:creationId xmlns:a16="http://schemas.microsoft.com/office/drawing/2014/main" id="{A9BA43DB-BDB6-7132-5F1E-C22F4325A78D}"/>
              </a:ext>
            </a:extLst>
          </p:cNvPr>
          <p:cNvSpPr txBox="1"/>
          <p:nvPr/>
        </p:nvSpPr>
        <p:spPr>
          <a:xfrm>
            <a:off x="1287225" y="1553630"/>
            <a:ext cx="3932443" cy="4174067"/>
          </a:xfrm>
          <a:prstGeom prst="rect">
            <a:avLst/>
          </a:prstGeom>
          <a:noFill/>
          <a:ln w="57150">
            <a:solidFill>
              <a:schemeClr val="accent2"/>
            </a:solidFill>
          </a:ln>
          <a:scene3d>
            <a:camera prst="orthographicFront"/>
            <a:lightRig rig="threePt" dir="t"/>
          </a:scene3d>
          <a:sp3d>
            <a:bevelT prst="relaxedInset"/>
          </a:sp3d>
        </p:spPr>
        <p:txBody>
          <a:bodyPr wrap="square" rtlCol="0" anchor="ctr">
            <a:noAutofit/>
            <a:sp3d extrusionH="57150">
              <a:bevelT w="57150" h="38100" prst="artDeco"/>
            </a:sp3d>
          </a:bodyPr>
          <a:lstStyle/>
          <a:p>
            <a:pPr algn="ctr"/>
            <a:r>
              <a:rPr lang="en-US" u="sng" dirty="0">
                <a:solidFill>
                  <a:schemeClr val="accent2"/>
                </a:solidFill>
                <a:effectLst>
                  <a:outerShdw blurRad="38100" dist="38100" dir="2700000" algn="tl">
                    <a:srgbClr val="000000">
                      <a:alpha val="43137"/>
                    </a:srgbClr>
                  </a:outerShdw>
                </a:effectLst>
                <a:latin typeface="Troopers Condensed" pitchFamily="2" charset="0"/>
              </a:rPr>
              <a:t>Hierarchy</a:t>
            </a:r>
          </a:p>
          <a:p>
            <a:pPr algn="ctr"/>
            <a:endParaRPr lang="en-US" sz="2400" u="sng" dirty="0">
              <a:solidFill>
                <a:schemeClr val="accent2"/>
              </a:solidFill>
              <a:latin typeface="Troopers Condensed" pitchFamily="2" charset="0"/>
            </a:endParaRPr>
          </a:p>
          <a:p>
            <a:pPr algn="ctr"/>
            <a:r>
              <a:rPr lang="en-US" sz="1200" dirty="0">
                <a:solidFill>
                  <a:schemeClr val="accent2"/>
                </a:solidFill>
                <a:latin typeface="Troopers Condensed" pitchFamily="2" charset="0"/>
              </a:rPr>
              <a:t>Regardless of your branch, the military follows the same rank structure.</a:t>
            </a:r>
          </a:p>
          <a:p>
            <a:pPr algn="ctr"/>
            <a:endParaRPr lang="en-US" sz="1200" dirty="0">
              <a:solidFill>
                <a:schemeClr val="accent2"/>
              </a:solidFill>
              <a:latin typeface="Troopers Condensed" pitchFamily="2" charset="0"/>
            </a:endParaRPr>
          </a:p>
          <a:p>
            <a:pPr algn="ctr"/>
            <a:r>
              <a:rPr lang="en-US" sz="1200" dirty="0">
                <a:solidFill>
                  <a:schemeClr val="accent2"/>
                </a:solidFill>
                <a:latin typeface="Troopers Condensed" pitchFamily="2" charset="0"/>
              </a:rPr>
              <a:t>The structure is broken down into two parts: Enlisted and Officers.</a:t>
            </a:r>
          </a:p>
          <a:p>
            <a:pPr algn="ctr"/>
            <a:endParaRPr lang="en-US" sz="1200" dirty="0">
              <a:solidFill>
                <a:schemeClr val="accent2"/>
              </a:solidFill>
              <a:latin typeface="Troopers Condensed" pitchFamily="2" charset="0"/>
            </a:endParaRPr>
          </a:p>
          <a:p>
            <a:pPr algn="ctr"/>
            <a:r>
              <a:rPr lang="en-US" sz="1200" dirty="0">
                <a:solidFill>
                  <a:schemeClr val="accent2"/>
                </a:solidFill>
                <a:latin typeface="Troopers Condensed" pitchFamily="2" charset="0"/>
              </a:rPr>
              <a:t>At first, a higher rank means better accommodations, gear, and mission rewards. after a few promotions, a higher rank means a better life.</a:t>
            </a:r>
            <a:endParaRPr lang="en-US" sz="1100" dirty="0">
              <a:solidFill>
                <a:schemeClr val="accent2"/>
              </a:solidFill>
              <a:latin typeface="Troopers Condensed" pitchFamily="2" charset="0"/>
            </a:endParaRPr>
          </a:p>
        </p:txBody>
      </p:sp>
      <p:pic>
        <p:nvPicPr>
          <p:cNvPr id="11" name="Picture 10">
            <a:extLst>
              <a:ext uri="{FF2B5EF4-FFF2-40B4-BE49-F238E27FC236}">
                <a16:creationId xmlns:a16="http://schemas.microsoft.com/office/drawing/2014/main" id="{B3731CAF-2ED5-28B7-621E-144ADC285E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0884" y="1389378"/>
            <a:ext cx="3998816" cy="4502573"/>
          </a:xfrm>
          <a:prstGeom prst="roundRect">
            <a:avLst>
              <a:gd name="adj" fmla="val 4167"/>
            </a:avLst>
          </a:prstGeom>
          <a:solidFill>
            <a:srgbClr val="FFFFFF"/>
          </a:solidFill>
          <a:ln w="76200" cap="sq">
            <a:solidFill>
              <a:schemeClr val="accent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30886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strVal val="#ppt_w*0.70"/>
                                          </p:val>
                                        </p:tav>
                                        <p:tav tm="100000">
                                          <p:val>
                                            <p:strVal val="#ppt_w"/>
                                          </p:val>
                                        </p:tav>
                                      </p:tavLst>
                                    </p:anim>
                                    <p:anim calcmode="lin" valueType="num">
                                      <p:cBhvr>
                                        <p:cTn id="8" dur="1000" fill="hold"/>
                                        <p:tgtEl>
                                          <p:spTgt spid="7">
                                            <p:bg/>
                                          </p:spTgt>
                                        </p:tgtEl>
                                        <p:attrNameLst>
                                          <p:attrName>ppt_h</p:attrName>
                                        </p:attrNameLst>
                                      </p:cBhvr>
                                      <p:tavLst>
                                        <p:tav tm="0">
                                          <p:val>
                                            <p:strVal val="#ppt_h"/>
                                          </p:val>
                                        </p:tav>
                                        <p:tav tm="100000">
                                          <p:val>
                                            <p:strVal val="#ppt_h"/>
                                          </p:val>
                                        </p:tav>
                                      </p:tavLst>
                                    </p:anim>
                                    <p:animEffect transition="in" filter="fade">
                                      <p:cBhvr>
                                        <p:cTn id="9" dur="1000"/>
                                        <p:tgtEl>
                                          <p:spTgt spid="7">
                                            <p:bg/>
                                          </p:spTgt>
                                        </p:tgtEl>
                                      </p:cBhvr>
                                    </p:animEffect>
                                  </p:childTnLst>
                                </p:cTn>
                              </p:par>
                              <p:par>
                                <p:cTn id="10" presetID="3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6" presetID="55" presetClass="entr" presetSubtype="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p:cTn id="18"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p:cTn id="25"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 calcmode="lin" valueType="num">
                                      <p:cBhvr>
                                        <p:cTn id="32" dur="1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33" dur="1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34" dur="1000"/>
                                        <p:tgtEl>
                                          <p:spTgt spid="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 calcmode="lin" valueType="num">
                                      <p:cBhvr>
                                        <p:cTn id="39" dur="1000" fill="hold"/>
                                        <p:tgtEl>
                                          <p:spTgt spid="7">
                                            <p:txEl>
                                              <p:pRg st="6" end="6"/>
                                            </p:txEl>
                                          </p:spTgt>
                                        </p:tgtEl>
                                        <p:attrNameLst>
                                          <p:attrName>ppt_w</p:attrName>
                                        </p:attrNameLst>
                                      </p:cBhvr>
                                      <p:tavLst>
                                        <p:tav tm="0">
                                          <p:val>
                                            <p:strVal val="#ppt_w*0.70"/>
                                          </p:val>
                                        </p:tav>
                                        <p:tav tm="100000">
                                          <p:val>
                                            <p:strVal val="#ppt_w"/>
                                          </p:val>
                                        </p:tav>
                                      </p:tavLst>
                                    </p:anim>
                                    <p:anim calcmode="lin" valueType="num">
                                      <p:cBhvr>
                                        <p:cTn id="40" dur="1000" fill="hold"/>
                                        <p:tgtEl>
                                          <p:spTgt spid="7">
                                            <p:txEl>
                                              <p:pRg st="6" end="6"/>
                                            </p:txEl>
                                          </p:spTgt>
                                        </p:tgtEl>
                                        <p:attrNameLst>
                                          <p:attrName>ppt_h</p:attrName>
                                        </p:attrNameLst>
                                      </p:cBhvr>
                                      <p:tavLst>
                                        <p:tav tm="0">
                                          <p:val>
                                            <p:strVal val="#ppt_h"/>
                                          </p:val>
                                        </p:tav>
                                        <p:tav tm="100000">
                                          <p:val>
                                            <p:strVal val="#ppt_h"/>
                                          </p:val>
                                        </p:tav>
                                      </p:tavLst>
                                    </p:anim>
                                    <p:animEffect transition="in" filter="fade">
                                      <p:cBhvr>
                                        <p:cTn id="41"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FCBA5-0590-B18E-2466-F50316FE205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5EECEF-6CF7-2E88-C730-6D87520BE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8128000"/>
          </a:xfrm>
          <a:prstGeom prst="rect">
            <a:avLst/>
          </a:prstGeom>
        </p:spPr>
      </p:pic>
      <p:pic>
        <p:nvPicPr>
          <p:cNvPr id="11" name="Picture 10">
            <a:extLst>
              <a:ext uri="{FF2B5EF4-FFF2-40B4-BE49-F238E27FC236}">
                <a16:creationId xmlns:a16="http://schemas.microsoft.com/office/drawing/2014/main" id="{928C6BB4-314C-0C6E-593D-790762318CB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4" name="Title 3">
            <a:extLst>
              <a:ext uri="{FF2B5EF4-FFF2-40B4-BE49-F238E27FC236}">
                <a16:creationId xmlns:a16="http://schemas.microsoft.com/office/drawing/2014/main" id="{A895EC96-80E9-DB85-9F57-52595DB7793B}"/>
              </a:ext>
            </a:extLst>
          </p:cNvPr>
          <p:cNvSpPr>
            <a:spLocks noGrp="1"/>
          </p:cNvSpPr>
          <p:nvPr>
            <p:ph type="ctrTitle"/>
          </p:nvPr>
        </p:nvSpPr>
        <p:spPr>
          <a:xfrm>
            <a:off x="3686500" y="364068"/>
            <a:ext cx="4822506" cy="673106"/>
          </a:xfrm>
          <a:ln w="5715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a:normAutofit/>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The Beacon</a:t>
            </a:r>
          </a:p>
        </p:txBody>
      </p:sp>
      <p:sp>
        <p:nvSpPr>
          <p:cNvPr id="5" name="TextBox 4">
            <a:extLst>
              <a:ext uri="{FF2B5EF4-FFF2-40B4-BE49-F238E27FC236}">
                <a16:creationId xmlns:a16="http://schemas.microsoft.com/office/drawing/2014/main" id="{739B9866-53B4-3F87-20C5-C69EDF05BF9E}"/>
              </a:ext>
            </a:extLst>
          </p:cNvPr>
          <p:cNvSpPr txBox="1"/>
          <p:nvPr/>
        </p:nvSpPr>
        <p:spPr>
          <a:xfrm>
            <a:off x="4224866" y="8662446"/>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Training Grounds</a:t>
            </a:r>
          </a:p>
          <a:p>
            <a:pPr algn="ctr"/>
            <a:r>
              <a:rPr lang="en-US" sz="1200" dirty="0">
                <a:solidFill>
                  <a:schemeClr val="accent2"/>
                </a:solidFill>
                <a:latin typeface="Hylia Serif Beta" panose="00000500000000000000" pitchFamily="50" charset="0"/>
              </a:rPr>
              <a:t>These wonderful twin barracks and combat fields are your current home. Only the bravest, strongest, and richest survive the trials and wind up moving into one of the three honored branches of military. The rest wind up in the Scouts.</a:t>
            </a:r>
          </a:p>
        </p:txBody>
      </p:sp>
      <p:sp>
        <p:nvSpPr>
          <p:cNvPr id="8" name="TextBox 7">
            <a:extLst>
              <a:ext uri="{FF2B5EF4-FFF2-40B4-BE49-F238E27FC236}">
                <a16:creationId xmlns:a16="http://schemas.microsoft.com/office/drawing/2014/main" id="{BBBC87A8-7B6D-39C6-224E-51BECB1BF596}"/>
              </a:ext>
            </a:extLst>
          </p:cNvPr>
          <p:cNvSpPr txBox="1"/>
          <p:nvPr/>
        </p:nvSpPr>
        <p:spPr>
          <a:xfrm>
            <a:off x="-4631284" y="5346469"/>
            <a:ext cx="3742267" cy="923330"/>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Scouts Barracks</a:t>
            </a:r>
          </a:p>
          <a:p>
            <a:pPr algn="ctr"/>
            <a:r>
              <a:rPr lang="en-US" sz="1200" dirty="0">
                <a:solidFill>
                  <a:schemeClr val="accent2"/>
                </a:solidFill>
                <a:latin typeface="Hylia Serif Beta" panose="00000500000000000000" pitchFamily="50" charset="0"/>
              </a:rPr>
              <a:t>The home of the lowly Scouts, this barracks is still substantially better in quality and armaments than the Training Grounds. </a:t>
            </a:r>
          </a:p>
        </p:txBody>
      </p:sp>
      <p:sp>
        <p:nvSpPr>
          <p:cNvPr id="2" name="TextBox 1">
            <a:extLst>
              <a:ext uri="{FF2B5EF4-FFF2-40B4-BE49-F238E27FC236}">
                <a16:creationId xmlns:a16="http://schemas.microsoft.com/office/drawing/2014/main" id="{276E7261-FABC-F5BE-03AF-BB803B30D803}"/>
              </a:ext>
            </a:extLst>
          </p:cNvPr>
          <p:cNvSpPr txBox="1"/>
          <p:nvPr/>
        </p:nvSpPr>
        <p:spPr>
          <a:xfrm>
            <a:off x="1007516" y="-1943331"/>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Diplomats Barracks</a:t>
            </a:r>
          </a:p>
          <a:p>
            <a:pPr algn="ctr"/>
            <a:r>
              <a:rPr lang="en-US" sz="1200" dirty="0">
                <a:solidFill>
                  <a:schemeClr val="accent2"/>
                </a:solidFill>
                <a:latin typeface="Hylia Serif Beta" panose="00000500000000000000" pitchFamily="50" charset="0"/>
              </a:rPr>
              <a:t>While this building originally functioned as the home of the Diplomats, since Valmorian’s ascension to General, the Diplomat’s make The Beacon itself their home. The overflow and newly promoted Diplomats call the old Barracks home.</a:t>
            </a:r>
          </a:p>
        </p:txBody>
      </p:sp>
      <p:sp>
        <p:nvSpPr>
          <p:cNvPr id="9" name="TextBox 8">
            <a:extLst>
              <a:ext uri="{FF2B5EF4-FFF2-40B4-BE49-F238E27FC236}">
                <a16:creationId xmlns:a16="http://schemas.microsoft.com/office/drawing/2014/main" id="{7F52259D-4E57-A25A-6BA2-370D928B0EF2}"/>
              </a:ext>
            </a:extLst>
          </p:cNvPr>
          <p:cNvSpPr txBox="1"/>
          <p:nvPr/>
        </p:nvSpPr>
        <p:spPr>
          <a:xfrm>
            <a:off x="7763916" y="-2866661"/>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Vanguard Barracks</a:t>
            </a:r>
          </a:p>
          <a:p>
            <a:pPr algn="ctr"/>
            <a:r>
              <a:rPr lang="en-US" sz="1200" dirty="0">
                <a:solidFill>
                  <a:schemeClr val="accent2"/>
                </a:solidFill>
                <a:latin typeface="Hylia Serif Beta" panose="00000500000000000000" pitchFamily="50" charset="0"/>
              </a:rPr>
              <a:t>The most dangerous of all the Barracks. Fights break out at breakfast. Healing is needed by lunch. Bodies are burned by dinner. Putting this many hotheads into confined spaces yields scary results, but it keeps them sharp.</a:t>
            </a:r>
          </a:p>
        </p:txBody>
      </p:sp>
      <p:sp>
        <p:nvSpPr>
          <p:cNvPr id="10" name="TextBox 9">
            <a:extLst>
              <a:ext uri="{FF2B5EF4-FFF2-40B4-BE49-F238E27FC236}">
                <a16:creationId xmlns:a16="http://schemas.microsoft.com/office/drawing/2014/main" id="{CDBC6C40-B362-44EB-D32E-4E30FD4D13A3}"/>
              </a:ext>
            </a:extLst>
          </p:cNvPr>
          <p:cNvSpPr txBox="1"/>
          <p:nvPr/>
        </p:nvSpPr>
        <p:spPr>
          <a:xfrm>
            <a:off x="12987849" y="3429000"/>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Dominants Barracks</a:t>
            </a:r>
          </a:p>
          <a:p>
            <a:pPr algn="ctr"/>
            <a:r>
              <a:rPr lang="en-US" sz="1200" dirty="0">
                <a:solidFill>
                  <a:schemeClr val="accent2"/>
                </a:solidFill>
                <a:latin typeface="Hylia Serif Beta" panose="00000500000000000000" pitchFamily="50" charset="0"/>
              </a:rPr>
              <a:t>What is known about this barracks is that it belongs to the Dominants. No one outside of this branch of military is allowed to step foot inside. Trainees are often dared to gain entry. The dumb ones actually try. </a:t>
            </a:r>
          </a:p>
        </p:txBody>
      </p:sp>
    </p:spTree>
    <p:extLst>
      <p:ext uri="{BB962C8B-B14F-4D97-AF65-F5344CB8AC3E}">
        <p14:creationId xmlns:p14="http://schemas.microsoft.com/office/powerpoint/2010/main" val="3024270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DB56A-F9CA-37E0-5264-44CE878BF2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65A975-18BB-E960-6D83-A0F532E44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8128000"/>
          </a:xfrm>
          <a:prstGeom prst="rect">
            <a:avLst/>
          </a:prstGeom>
        </p:spPr>
      </p:pic>
      <p:sp>
        <p:nvSpPr>
          <p:cNvPr id="12" name="Freeform: Shape 11">
            <a:extLst>
              <a:ext uri="{FF2B5EF4-FFF2-40B4-BE49-F238E27FC236}">
                <a16:creationId xmlns:a16="http://schemas.microsoft.com/office/drawing/2014/main" id="{F234C388-2935-625E-BFB5-C94AFBF6E55C}"/>
              </a:ext>
            </a:extLst>
          </p:cNvPr>
          <p:cNvSpPr/>
          <p:nvPr/>
        </p:nvSpPr>
        <p:spPr>
          <a:xfrm>
            <a:off x="-194733" y="-160867"/>
            <a:ext cx="12606865" cy="8492067"/>
          </a:xfrm>
          <a:custGeom>
            <a:avLst/>
            <a:gdLst>
              <a:gd name="csX0" fmla="*/ 6261116 w 12606865"/>
              <a:gd name="csY0" fmla="*/ 3532711 h 8492067"/>
              <a:gd name="csX1" fmla="*/ 3403616 w 12606865"/>
              <a:gd name="csY1" fmla="*/ 5679012 h 8492067"/>
              <a:gd name="csX2" fmla="*/ 6261116 w 12606865"/>
              <a:gd name="csY2" fmla="*/ 7825313 h 8492067"/>
              <a:gd name="csX3" fmla="*/ 9118616 w 12606865"/>
              <a:gd name="csY3" fmla="*/ 5679012 h 8492067"/>
              <a:gd name="csX4" fmla="*/ 6261116 w 12606865"/>
              <a:gd name="csY4" fmla="*/ 3532711 h 8492067"/>
              <a:gd name="csX5" fmla="*/ 0 w 12606865"/>
              <a:gd name="csY5" fmla="*/ 0 h 8492067"/>
              <a:gd name="csX6" fmla="*/ 12606865 w 12606865"/>
              <a:gd name="csY6" fmla="*/ 0 h 8492067"/>
              <a:gd name="csX7" fmla="*/ 12606865 w 12606865"/>
              <a:gd name="csY7" fmla="*/ 8492067 h 8492067"/>
              <a:gd name="csX8" fmla="*/ 0 w 12606865"/>
              <a:gd name="csY8" fmla="*/ 8492067 h 84920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606865" h="8492067">
                <a:moveTo>
                  <a:pt x="6261116" y="3532711"/>
                </a:moveTo>
                <a:cubicBezTo>
                  <a:pt x="4682962" y="3532711"/>
                  <a:pt x="3403616" y="4493643"/>
                  <a:pt x="3403616" y="5679012"/>
                </a:cubicBezTo>
                <a:cubicBezTo>
                  <a:pt x="3403616" y="6864381"/>
                  <a:pt x="4682962" y="7825313"/>
                  <a:pt x="6261116" y="7825313"/>
                </a:cubicBezTo>
                <a:cubicBezTo>
                  <a:pt x="7839270" y="7825313"/>
                  <a:pt x="9118616" y="6864381"/>
                  <a:pt x="9118616" y="5679012"/>
                </a:cubicBezTo>
                <a:cubicBezTo>
                  <a:pt x="9118616" y="4493643"/>
                  <a:pt x="7839270" y="3532711"/>
                  <a:pt x="6261116" y="3532711"/>
                </a:cubicBezTo>
                <a:close/>
                <a:moveTo>
                  <a:pt x="0" y="0"/>
                </a:moveTo>
                <a:lnTo>
                  <a:pt x="12606865" y="0"/>
                </a:lnTo>
                <a:lnTo>
                  <a:pt x="12606865" y="8492067"/>
                </a:lnTo>
                <a:lnTo>
                  <a:pt x="0" y="8492067"/>
                </a:lnTo>
                <a:close/>
              </a:path>
            </a:pathLst>
          </a:custGeom>
          <a:solidFill>
            <a:srgbClr val="00206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2E62E77A-A330-1227-8469-13205965C5B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4" name="Title 3">
            <a:extLst>
              <a:ext uri="{FF2B5EF4-FFF2-40B4-BE49-F238E27FC236}">
                <a16:creationId xmlns:a16="http://schemas.microsoft.com/office/drawing/2014/main" id="{A6CEB309-4464-CBF3-C76B-E6138111A846}"/>
              </a:ext>
            </a:extLst>
          </p:cNvPr>
          <p:cNvSpPr>
            <a:spLocks noGrp="1"/>
          </p:cNvSpPr>
          <p:nvPr>
            <p:ph type="ctrTitle"/>
          </p:nvPr>
        </p:nvSpPr>
        <p:spPr>
          <a:xfrm>
            <a:off x="3686500" y="364068"/>
            <a:ext cx="4822506" cy="673106"/>
          </a:xfrm>
          <a:ln w="5715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a:normAutofit/>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The Beacon</a:t>
            </a:r>
          </a:p>
        </p:txBody>
      </p:sp>
      <p:sp>
        <p:nvSpPr>
          <p:cNvPr id="5" name="TextBox 4">
            <a:extLst>
              <a:ext uri="{FF2B5EF4-FFF2-40B4-BE49-F238E27FC236}">
                <a16:creationId xmlns:a16="http://schemas.microsoft.com/office/drawing/2014/main" id="{2DCA6829-EEB9-7914-6ABB-A7CFA02DC3AA}"/>
              </a:ext>
            </a:extLst>
          </p:cNvPr>
          <p:cNvSpPr txBox="1"/>
          <p:nvPr/>
        </p:nvSpPr>
        <p:spPr>
          <a:xfrm>
            <a:off x="4224866" y="2828894"/>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Training Grounds</a:t>
            </a:r>
          </a:p>
          <a:p>
            <a:pPr algn="ctr"/>
            <a:r>
              <a:rPr lang="en-US" sz="1200" dirty="0">
                <a:solidFill>
                  <a:schemeClr val="accent2"/>
                </a:solidFill>
                <a:latin typeface="Hylia Serif Beta" panose="00000500000000000000" pitchFamily="50" charset="0"/>
              </a:rPr>
              <a:t>These wonderful twin barracks and combat fields are your current home. Only the bravest, strongest, and richest survive the trials and wind up moving into one of the three honored branches of military. The rest wind up in the Scouts.</a:t>
            </a:r>
          </a:p>
        </p:txBody>
      </p:sp>
      <p:sp>
        <p:nvSpPr>
          <p:cNvPr id="8" name="TextBox 7">
            <a:extLst>
              <a:ext uri="{FF2B5EF4-FFF2-40B4-BE49-F238E27FC236}">
                <a16:creationId xmlns:a16="http://schemas.microsoft.com/office/drawing/2014/main" id="{52F0C12D-CFF0-AF6C-E2ED-96C57C07E2E0}"/>
              </a:ext>
            </a:extLst>
          </p:cNvPr>
          <p:cNvSpPr txBox="1"/>
          <p:nvPr/>
        </p:nvSpPr>
        <p:spPr>
          <a:xfrm>
            <a:off x="-4631284" y="5346469"/>
            <a:ext cx="3742267" cy="923330"/>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Scouts Barracks</a:t>
            </a:r>
          </a:p>
          <a:p>
            <a:pPr algn="ctr"/>
            <a:r>
              <a:rPr lang="en-US" sz="1200" dirty="0">
                <a:solidFill>
                  <a:schemeClr val="accent2"/>
                </a:solidFill>
                <a:latin typeface="Hylia Serif Beta" panose="00000500000000000000" pitchFamily="50" charset="0"/>
              </a:rPr>
              <a:t>The home of the lowly Scouts, this barracks is still substantially better in quality and armaments than the Training Grounds. </a:t>
            </a:r>
          </a:p>
        </p:txBody>
      </p:sp>
      <p:sp>
        <p:nvSpPr>
          <p:cNvPr id="9" name="TextBox 8">
            <a:extLst>
              <a:ext uri="{FF2B5EF4-FFF2-40B4-BE49-F238E27FC236}">
                <a16:creationId xmlns:a16="http://schemas.microsoft.com/office/drawing/2014/main" id="{D738CF3E-A7DE-3D2A-C134-C63C150CE773}"/>
              </a:ext>
            </a:extLst>
          </p:cNvPr>
          <p:cNvSpPr txBox="1"/>
          <p:nvPr/>
        </p:nvSpPr>
        <p:spPr>
          <a:xfrm>
            <a:off x="7763916" y="-2866661"/>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Vanguard Barracks</a:t>
            </a:r>
          </a:p>
          <a:p>
            <a:pPr algn="ctr"/>
            <a:r>
              <a:rPr lang="en-US" sz="1200" dirty="0">
                <a:solidFill>
                  <a:schemeClr val="accent2"/>
                </a:solidFill>
                <a:latin typeface="Hylia Serif Beta" panose="00000500000000000000" pitchFamily="50" charset="0"/>
              </a:rPr>
              <a:t>The most dangerous of all the Barracks. Fights break out at breakfast. Healing is needed by lunch. Bodies are burned by dinner. Putting this many hotheads into confined spaces yields scary results, but it keeps them sharp.</a:t>
            </a:r>
          </a:p>
        </p:txBody>
      </p:sp>
      <p:sp>
        <p:nvSpPr>
          <p:cNvPr id="10" name="TextBox 9">
            <a:extLst>
              <a:ext uri="{FF2B5EF4-FFF2-40B4-BE49-F238E27FC236}">
                <a16:creationId xmlns:a16="http://schemas.microsoft.com/office/drawing/2014/main" id="{E1D7F1B7-51A5-E7A3-ABC3-D7D75D3F6065}"/>
              </a:ext>
            </a:extLst>
          </p:cNvPr>
          <p:cNvSpPr txBox="1"/>
          <p:nvPr/>
        </p:nvSpPr>
        <p:spPr>
          <a:xfrm>
            <a:off x="12987849" y="3429000"/>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Dominants Barracks</a:t>
            </a:r>
          </a:p>
          <a:p>
            <a:pPr algn="ctr"/>
            <a:r>
              <a:rPr lang="en-US" sz="1200" dirty="0">
                <a:solidFill>
                  <a:schemeClr val="accent2"/>
                </a:solidFill>
                <a:latin typeface="Hylia Serif Beta" panose="00000500000000000000" pitchFamily="50" charset="0"/>
              </a:rPr>
              <a:t>What is known about this barracks is that it belongs to the Dominants. No one outside of this branch of military is allowed to step foot inside. Trainees are often dared to gain entry. The dumb ones actually try. </a:t>
            </a:r>
          </a:p>
        </p:txBody>
      </p:sp>
      <p:sp>
        <p:nvSpPr>
          <p:cNvPr id="13" name="TextBox 12">
            <a:extLst>
              <a:ext uri="{FF2B5EF4-FFF2-40B4-BE49-F238E27FC236}">
                <a16:creationId xmlns:a16="http://schemas.microsoft.com/office/drawing/2014/main" id="{42EB3C42-F85F-35B3-8466-EC52B76F34E9}"/>
              </a:ext>
            </a:extLst>
          </p:cNvPr>
          <p:cNvSpPr txBox="1"/>
          <p:nvPr/>
        </p:nvSpPr>
        <p:spPr>
          <a:xfrm>
            <a:off x="3996232" y="-3480894"/>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The Beacon</a:t>
            </a:r>
          </a:p>
          <a:p>
            <a:pPr algn="ctr"/>
            <a:r>
              <a:rPr lang="en-US" sz="1200" dirty="0">
                <a:solidFill>
                  <a:schemeClr val="accent2"/>
                </a:solidFill>
                <a:latin typeface="Hylia Serif Beta" panose="00000500000000000000" pitchFamily="50" charset="0"/>
              </a:rPr>
              <a:t>The Royal Palace is the home of excess. This is the home of innovation. The Beacon itself holds all military research and technological advancements including the greatest discovery in Eden’s long history: Gateways.</a:t>
            </a:r>
          </a:p>
        </p:txBody>
      </p:sp>
      <p:sp>
        <p:nvSpPr>
          <p:cNvPr id="6" name="TextBox 5">
            <a:extLst>
              <a:ext uri="{FF2B5EF4-FFF2-40B4-BE49-F238E27FC236}">
                <a16:creationId xmlns:a16="http://schemas.microsoft.com/office/drawing/2014/main" id="{04716C03-20F7-0A45-F25B-16E645E8F091}"/>
              </a:ext>
            </a:extLst>
          </p:cNvPr>
          <p:cNvSpPr txBox="1"/>
          <p:nvPr/>
        </p:nvSpPr>
        <p:spPr>
          <a:xfrm>
            <a:off x="186248" y="-1807860"/>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Diplomats Barracks</a:t>
            </a:r>
          </a:p>
          <a:p>
            <a:pPr algn="ctr"/>
            <a:r>
              <a:rPr lang="en-US" sz="1200" dirty="0">
                <a:solidFill>
                  <a:schemeClr val="accent2"/>
                </a:solidFill>
                <a:latin typeface="Hylia Serif Beta" panose="00000500000000000000" pitchFamily="50" charset="0"/>
              </a:rPr>
              <a:t>While this building originally functioned as the home of the Diplomats, since Valmorian’s ascension to General, the Diplomats make The Beacon itself their home. The overflow and newly promoted Diplomats call the old Barracks home.</a:t>
            </a:r>
          </a:p>
        </p:txBody>
      </p:sp>
    </p:spTree>
    <p:extLst>
      <p:ext uri="{BB962C8B-B14F-4D97-AF65-F5344CB8AC3E}">
        <p14:creationId xmlns:p14="http://schemas.microsoft.com/office/powerpoint/2010/main" val="834741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0375-8CCA-1C26-7658-232A7F2A83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A9F360-4A38-3110-79D0-9BEB922B3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8128000"/>
          </a:xfrm>
          <a:prstGeom prst="rect">
            <a:avLst/>
          </a:prstGeom>
        </p:spPr>
      </p:pic>
      <p:sp>
        <p:nvSpPr>
          <p:cNvPr id="15" name="Freeform: Shape 14">
            <a:extLst>
              <a:ext uri="{FF2B5EF4-FFF2-40B4-BE49-F238E27FC236}">
                <a16:creationId xmlns:a16="http://schemas.microsoft.com/office/drawing/2014/main" id="{2274F5AF-D1FD-95C0-59B6-B3DCD0916D75}"/>
              </a:ext>
            </a:extLst>
          </p:cNvPr>
          <p:cNvSpPr/>
          <p:nvPr/>
        </p:nvSpPr>
        <p:spPr>
          <a:xfrm>
            <a:off x="-270931" y="-237066"/>
            <a:ext cx="12606865" cy="8542866"/>
          </a:xfrm>
          <a:custGeom>
            <a:avLst/>
            <a:gdLst>
              <a:gd name="csX0" fmla="*/ 3215658 w 12606865"/>
              <a:gd name="csY0" fmla="*/ 3113512 h 8542866"/>
              <a:gd name="csX1" fmla="*/ 3232049 w 12606865"/>
              <a:gd name="csY1" fmla="*/ 3114107 h 8542866"/>
              <a:gd name="csX2" fmla="*/ 4802476 w 12606865"/>
              <a:gd name="csY2" fmla="*/ 4038276 h 8542866"/>
              <a:gd name="csX3" fmla="*/ 4837199 w 12606865"/>
              <a:gd name="csY3" fmla="*/ 4135445 h 8542866"/>
              <a:gd name="csX4" fmla="*/ 4718862 w 12606865"/>
              <a:gd name="csY4" fmla="*/ 4149375 h 8542866"/>
              <a:gd name="csX5" fmla="*/ 3829921 w 12606865"/>
              <a:gd name="csY5" fmla="*/ 3916439 h 8542866"/>
              <a:gd name="csX6" fmla="*/ 3246059 w 12606865"/>
              <a:gd name="csY6" fmla="*/ 3206805 h 8542866"/>
              <a:gd name="csX7" fmla="*/ 9485629 w 12606865"/>
              <a:gd name="csY7" fmla="*/ 2996913 h 8542866"/>
              <a:gd name="csX8" fmla="*/ 9465514 w 12606865"/>
              <a:gd name="csY8" fmla="*/ 3086822 h 8542866"/>
              <a:gd name="csX9" fmla="*/ 8842554 w 12606865"/>
              <a:gd name="csY9" fmla="*/ 3916438 h 8542866"/>
              <a:gd name="csX10" fmla="*/ 7953613 w 12606865"/>
              <a:gd name="csY10" fmla="*/ 4149374 h 8542866"/>
              <a:gd name="csX11" fmla="*/ 7874402 w 12606865"/>
              <a:gd name="csY11" fmla="*/ 4140050 h 8542866"/>
              <a:gd name="csX12" fmla="*/ 7894487 w 12606865"/>
              <a:gd name="csY12" fmla="*/ 4045357 h 8542866"/>
              <a:gd name="csX13" fmla="*/ 9327448 w 12606865"/>
              <a:gd name="csY13" fmla="*/ 3014284 h 8542866"/>
              <a:gd name="csX14" fmla="*/ 4404565 w 12606865"/>
              <a:gd name="csY14" fmla="*/ 1592890 h 8542866"/>
              <a:gd name="csX15" fmla="*/ 3340230 w 12606865"/>
              <a:gd name="csY15" fmla="*/ 2131752 h 8542866"/>
              <a:gd name="csX16" fmla="*/ 3206961 w 12606865"/>
              <a:gd name="csY16" fmla="*/ 3086823 h 8542866"/>
              <a:gd name="csX17" fmla="*/ 3215658 w 12606865"/>
              <a:gd name="csY17" fmla="*/ 3113512 h 8542866"/>
              <a:gd name="csX18" fmla="*/ 3043766 w 12606865"/>
              <a:gd name="csY18" fmla="*/ 3107266 h 8542866"/>
              <a:gd name="csX19" fmla="*/ 1202266 w 12606865"/>
              <a:gd name="csY19" fmla="*/ 4432300 h 8542866"/>
              <a:gd name="csX20" fmla="*/ 3043766 w 12606865"/>
              <a:gd name="csY20" fmla="*/ 5757334 h 8542866"/>
              <a:gd name="csX21" fmla="*/ 4885266 w 12606865"/>
              <a:gd name="csY21" fmla="*/ 4432300 h 8542866"/>
              <a:gd name="csX22" fmla="*/ 4847854 w 12606865"/>
              <a:gd name="csY22" fmla="*/ 4165260 h 8542866"/>
              <a:gd name="csX23" fmla="*/ 4837199 w 12606865"/>
              <a:gd name="csY23" fmla="*/ 4135445 h 8542866"/>
              <a:gd name="csX24" fmla="*/ 4844188 w 12606865"/>
              <a:gd name="csY24" fmla="*/ 4134622 h 8542866"/>
              <a:gd name="csX25" fmla="*/ 5655618 w 12606865"/>
              <a:gd name="csY25" fmla="*/ 3613563 h 8542866"/>
              <a:gd name="csX26" fmla="*/ 5165927 w 12606865"/>
              <a:gd name="csY26" fmla="*/ 1828876 h 8542866"/>
              <a:gd name="csX27" fmla="*/ 4404565 w 12606865"/>
              <a:gd name="csY27" fmla="*/ 1592890 h 8542866"/>
              <a:gd name="csX28" fmla="*/ 8267910 w 12606865"/>
              <a:gd name="csY28" fmla="*/ 1592889 h 8542866"/>
              <a:gd name="csX29" fmla="*/ 7506547 w 12606865"/>
              <a:gd name="csY29" fmla="*/ 1828875 h 8542866"/>
              <a:gd name="csX30" fmla="*/ 7016856 w 12606865"/>
              <a:gd name="csY30" fmla="*/ 3613563 h 8542866"/>
              <a:gd name="csX31" fmla="*/ 7828287 w 12606865"/>
              <a:gd name="csY31" fmla="*/ 4134621 h 8542866"/>
              <a:gd name="csX32" fmla="*/ 7874402 w 12606865"/>
              <a:gd name="csY32" fmla="*/ 4140050 h 8542866"/>
              <a:gd name="csX33" fmla="*/ 7866582 w 12606865"/>
              <a:gd name="csY33" fmla="*/ 4176920 h 8542866"/>
              <a:gd name="csX34" fmla="*/ 7857074 w 12606865"/>
              <a:gd name="csY34" fmla="*/ 4312397 h 8542866"/>
              <a:gd name="csX35" fmla="*/ 9698574 w 12606865"/>
              <a:gd name="csY35" fmla="*/ 5637431 h 8542866"/>
              <a:gd name="csX36" fmla="*/ 11540074 w 12606865"/>
              <a:gd name="csY36" fmla="*/ 4312397 h 8542866"/>
              <a:gd name="csX37" fmla="*/ 9698574 w 12606865"/>
              <a:gd name="csY37" fmla="*/ 2987364 h 8542866"/>
              <a:gd name="csX38" fmla="*/ 9510291 w 12606865"/>
              <a:gd name="csY38" fmla="*/ 2994205 h 8542866"/>
              <a:gd name="csX39" fmla="*/ 9485629 w 12606865"/>
              <a:gd name="csY39" fmla="*/ 2996913 h 8542866"/>
              <a:gd name="csX40" fmla="*/ 9492796 w 12606865"/>
              <a:gd name="csY40" fmla="*/ 2964880 h 8542866"/>
              <a:gd name="csX41" fmla="*/ 9332245 w 12606865"/>
              <a:gd name="csY41" fmla="*/ 2131751 h 8542866"/>
              <a:gd name="csX42" fmla="*/ 8267910 w 12606865"/>
              <a:gd name="csY42" fmla="*/ 1592889 h 8542866"/>
              <a:gd name="csX43" fmla="*/ 0 w 12606865"/>
              <a:gd name="csY43" fmla="*/ 0 h 8542866"/>
              <a:gd name="csX44" fmla="*/ 12606865 w 12606865"/>
              <a:gd name="csY44" fmla="*/ 0 h 8542866"/>
              <a:gd name="csX45" fmla="*/ 12606865 w 12606865"/>
              <a:gd name="csY45" fmla="*/ 8542866 h 8542866"/>
              <a:gd name="csX46" fmla="*/ 0 w 12606865"/>
              <a:gd name="csY46" fmla="*/ 8542866 h 85428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2606865" h="8542866">
                <a:moveTo>
                  <a:pt x="3215658" y="3113512"/>
                </a:moveTo>
                <a:lnTo>
                  <a:pt x="3232049" y="3114107"/>
                </a:lnTo>
                <a:cubicBezTo>
                  <a:pt x="3974919" y="3168391"/>
                  <a:pt x="4587256" y="3540387"/>
                  <a:pt x="4802476" y="4038276"/>
                </a:cubicBezTo>
                <a:lnTo>
                  <a:pt x="4837199" y="4135445"/>
                </a:lnTo>
                <a:lnTo>
                  <a:pt x="4718862" y="4149375"/>
                </a:lnTo>
                <a:cubicBezTo>
                  <a:pt x="4423449" y="4170204"/>
                  <a:pt x="4109648" y="4095460"/>
                  <a:pt x="3829921" y="3916439"/>
                </a:cubicBezTo>
                <a:cubicBezTo>
                  <a:pt x="3550194" y="3737418"/>
                  <a:pt x="3350882" y="3483779"/>
                  <a:pt x="3246059" y="3206805"/>
                </a:cubicBezTo>
                <a:close/>
                <a:moveTo>
                  <a:pt x="9485629" y="2996913"/>
                </a:moveTo>
                <a:lnTo>
                  <a:pt x="9465514" y="3086822"/>
                </a:lnTo>
                <a:cubicBezTo>
                  <a:pt x="9376897" y="3409787"/>
                  <a:pt x="9162242" y="3711843"/>
                  <a:pt x="8842554" y="3916438"/>
                </a:cubicBezTo>
                <a:cubicBezTo>
                  <a:pt x="8562827" y="4095459"/>
                  <a:pt x="8249026" y="4170204"/>
                  <a:pt x="7953613" y="4149374"/>
                </a:cubicBezTo>
                <a:lnTo>
                  <a:pt x="7874402" y="4140050"/>
                </a:lnTo>
                <a:lnTo>
                  <a:pt x="7894487" y="4045357"/>
                </a:lnTo>
                <a:cubicBezTo>
                  <a:pt x="8041670" y="3527818"/>
                  <a:pt x="8608185" y="3120188"/>
                  <a:pt x="9327448" y="3014284"/>
                </a:cubicBezTo>
                <a:close/>
                <a:moveTo>
                  <a:pt x="4404565" y="1592890"/>
                </a:moveTo>
                <a:cubicBezTo>
                  <a:pt x="3976571" y="1583383"/>
                  <a:pt x="3570810" y="1771461"/>
                  <a:pt x="3340230" y="2131752"/>
                </a:cubicBezTo>
                <a:cubicBezTo>
                  <a:pt x="3155766" y="2419984"/>
                  <a:pt x="3118344" y="2763858"/>
                  <a:pt x="3206961" y="3086823"/>
                </a:cubicBezTo>
                <a:lnTo>
                  <a:pt x="3215658" y="3113512"/>
                </a:lnTo>
                <a:lnTo>
                  <a:pt x="3043766" y="3107266"/>
                </a:lnTo>
                <a:cubicBezTo>
                  <a:pt x="2026734" y="3107266"/>
                  <a:pt x="1202266" y="3700504"/>
                  <a:pt x="1202266" y="4432300"/>
                </a:cubicBezTo>
                <a:cubicBezTo>
                  <a:pt x="1202266" y="5164096"/>
                  <a:pt x="2026734" y="5757334"/>
                  <a:pt x="3043766" y="5757334"/>
                </a:cubicBezTo>
                <a:cubicBezTo>
                  <a:pt x="4060798" y="5757334"/>
                  <a:pt x="4885266" y="5164096"/>
                  <a:pt x="4885266" y="4432300"/>
                </a:cubicBezTo>
                <a:cubicBezTo>
                  <a:pt x="4885266" y="4340826"/>
                  <a:pt x="4872384" y="4251516"/>
                  <a:pt x="4847854" y="4165260"/>
                </a:cubicBezTo>
                <a:lnTo>
                  <a:pt x="4837199" y="4135445"/>
                </a:lnTo>
                <a:lnTo>
                  <a:pt x="4844188" y="4134622"/>
                </a:lnTo>
                <a:cubicBezTo>
                  <a:pt x="5174574" y="4079812"/>
                  <a:pt x="5471154" y="3901796"/>
                  <a:pt x="5655618" y="3613563"/>
                </a:cubicBezTo>
                <a:cubicBezTo>
                  <a:pt x="6024548" y="3037098"/>
                  <a:pt x="5805304" y="2238067"/>
                  <a:pt x="5165927" y="1828876"/>
                </a:cubicBezTo>
                <a:cubicBezTo>
                  <a:pt x="4926161" y="1675429"/>
                  <a:pt x="4661361" y="1598594"/>
                  <a:pt x="4404565" y="1592890"/>
                </a:cubicBezTo>
                <a:close/>
                <a:moveTo>
                  <a:pt x="8267910" y="1592889"/>
                </a:moveTo>
                <a:cubicBezTo>
                  <a:pt x="8011113" y="1598593"/>
                  <a:pt x="7746314" y="1675428"/>
                  <a:pt x="7506547" y="1828875"/>
                </a:cubicBezTo>
                <a:cubicBezTo>
                  <a:pt x="6867170" y="2238066"/>
                  <a:pt x="6647928" y="3037098"/>
                  <a:pt x="7016856" y="3613563"/>
                </a:cubicBezTo>
                <a:cubicBezTo>
                  <a:pt x="7201320" y="3901795"/>
                  <a:pt x="7497900" y="4079812"/>
                  <a:pt x="7828287" y="4134621"/>
                </a:cubicBezTo>
                <a:lnTo>
                  <a:pt x="7874402" y="4140050"/>
                </a:lnTo>
                <a:lnTo>
                  <a:pt x="7866582" y="4176920"/>
                </a:lnTo>
                <a:cubicBezTo>
                  <a:pt x="7860295" y="4221464"/>
                  <a:pt x="7857074" y="4266660"/>
                  <a:pt x="7857074" y="4312397"/>
                </a:cubicBezTo>
                <a:cubicBezTo>
                  <a:pt x="7857074" y="5044193"/>
                  <a:pt x="8681542" y="5637431"/>
                  <a:pt x="9698574" y="5637431"/>
                </a:cubicBezTo>
                <a:cubicBezTo>
                  <a:pt x="10715606" y="5637431"/>
                  <a:pt x="11540074" y="5044193"/>
                  <a:pt x="11540074" y="4312397"/>
                </a:cubicBezTo>
                <a:cubicBezTo>
                  <a:pt x="11540074" y="3580602"/>
                  <a:pt x="10715606" y="2987364"/>
                  <a:pt x="9698574" y="2987364"/>
                </a:cubicBezTo>
                <a:cubicBezTo>
                  <a:pt x="9635009" y="2987364"/>
                  <a:pt x="9572197" y="2989681"/>
                  <a:pt x="9510291" y="2994205"/>
                </a:cubicBezTo>
                <a:lnTo>
                  <a:pt x="9485629" y="2996913"/>
                </a:lnTo>
                <a:lnTo>
                  <a:pt x="9492796" y="2964880"/>
                </a:lnTo>
                <a:cubicBezTo>
                  <a:pt x="9542478" y="2678759"/>
                  <a:pt x="9493651" y="2383955"/>
                  <a:pt x="9332245" y="2131751"/>
                </a:cubicBezTo>
                <a:cubicBezTo>
                  <a:pt x="9101665" y="1771460"/>
                  <a:pt x="8695903" y="1583382"/>
                  <a:pt x="8267910" y="1592889"/>
                </a:cubicBezTo>
                <a:close/>
                <a:moveTo>
                  <a:pt x="0" y="0"/>
                </a:moveTo>
                <a:lnTo>
                  <a:pt x="12606865" y="0"/>
                </a:lnTo>
                <a:lnTo>
                  <a:pt x="12606865" y="8542866"/>
                </a:lnTo>
                <a:lnTo>
                  <a:pt x="0" y="8542866"/>
                </a:lnTo>
                <a:close/>
              </a:path>
            </a:pathLst>
          </a:custGeom>
          <a:solidFill>
            <a:srgbClr val="00206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F23D173A-CDDD-D349-1693-EE470250EEC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4" name="Title 3">
            <a:extLst>
              <a:ext uri="{FF2B5EF4-FFF2-40B4-BE49-F238E27FC236}">
                <a16:creationId xmlns:a16="http://schemas.microsoft.com/office/drawing/2014/main" id="{E319340C-1680-36DD-C4E5-27AADFE16F06}"/>
              </a:ext>
            </a:extLst>
          </p:cNvPr>
          <p:cNvSpPr>
            <a:spLocks noGrp="1"/>
          </p:cNvSpPr>
          <p:nvPr>
            <p:ph type="ctrTitle"/>
          </p:nvPr>
        </p:nvSpPr>
        <p:spPr>
          <a:xfrm>
            <a:off x="3686500" y="364068"/>
            <a:ext cx="4822506" cy="673106"/>
          </a:xfrm>
          <a:ln w="5715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a:normAutofit/>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The Beacon</a:t>
            </a:r>
          </a:p>
        </p:txBody>
      </p:sp>
      <p:sp>
        <p:nvSpPr>
          <p:cNvPr id="5" name="TextBox 4">
            <a:extLst>
              <a:ext uri="{FF2B5EF4-FFF2-40B4-BE49-F238E27FC236}">
                <a16:creationId xmlns:a16="http://schemas.microsoft.com/office/drawing/2014/main" id="{80647FE8-1B8B-2EFB-76B6-B40EEA912122}"/>
              </a:ext>
            </a:extLst>
          </p:cNvPr>
          <p:cNvSpPr txBox="1"/>
          <p:nvPr/>
        </p:nvSpPr>
        <p:spPr>
          <a:xfrm>
            <a:off x="4224866" y="8662446"/>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Training Grounds</a:t>
            </a:r>
          </a:p>
          <a:p>
            <a:pPr algn="ctr"/>
            <a:r>
              <a:rPr lang="en-US" sz="1200" dirty="0">
                <a:solidFill>
                  <a:schemeClr val="accent2"/>
                </a:solidFill>
                <a:latin typeface="Hylia Serif Beta" panose="00000500000000000000" pitchFamily="50" charset="0"/>
              </a:rPr>
              <a:t>This wonderful twin barracks and combat fields are your current home. Only the bravest, strongest, and richest survive the trials and wind up moving into one of the three honored branches of military. The rest wind up in the Scouts.</a:t>
            </a:r>
          </a:p>
        </p:txBody>
      </p:sp>
      <p:sp>
        <p:nvSpPr>
          <p:cNvPr id="8" name="TextBox 7">
            <a:extLst>
              <a:ext uri="{FF2B5EF4-FFF2-40B4-BE49-F238E27FC236}">
                <a16:creationId xmlns:a16="http://schemas.microsoft.com/office/drawing/2014/main" id="{3EE7C7A4-6B38-08CC-6E37-C7187EE417F5}"/>
              </a:ext>
            </a:extLst>
          </p:cNvPr>
          <p:cNvSpPr txBox="1"/>
          <p:nvPr/>
        </p:nvSpPr>
        <p:spPr>
          <a:xfrm>
            <a:off x="1066801" y="5346469"/>
            <a:ext cx="3742267" cy="923330"/>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Scouts Barracks</a:t>
            </a:r>
          </a:p>
          <a:p>
            <a:pPr algn="ctr"/>
            <a:r>
              <a:rPr lang="en-US" sz="1200" dirty="0">
                <a:solidFill>
                  <a:schemeClr val="accent2"/>
                </a:solidFill>
                <a:latin typeface="Hylia Serif Beta" panose="00000500000000000000" pitchFamily="50" charset="0"/>
              </a:rPr>
              <a:t>The home of the lowly Scouts, this barracks is still substantially better in quality and armaments than the Training Grounds. </a:t>
            </a:r>
          </a:p>
        </p:txBody>
      </p:sp>
      <p:sp>
        <p:nvSpPr>
          <p:cNvPr id="2" name="TextBox 1">
            <a:extLst>
              <a:ext uri="{FF2B5EF4-FFF2-40B4-BE49-F238E27FC236}">
                <a16:creationId xmlns:a16="http://schemas.microsoft.com/office/drawing/2014/main" id="{80F81FDE-532F-1C86-8B06-295CFDD4FC7C}"/>
              </a:ext>
            </a:extLst>
          </p:cNvPr>
          <p:cNvSpPr txBox="1"/>
          <p:nvPr/>
        </p:nvSpPr>
        <p:spPr>
          <a:xfrm>
            <a:off x="186248" y="579740"/>
            <a:ext cx="3742267"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Diplomats Barracks</a:t>
            </a:r>
          </a:p>
          <a:p>
            <a:pPr algn="ctr"/>
            <a:r>
              <a:rPr lang="en-US" sz="1200" dirty="0">
                <a:solidFill>
                  <a:schemeClr val="accent2"/>
                </a:solidFill>
                <a:latin typeface="Hylia Serif Beta" panose="00000500000000000000" pitchFamily="50" charset="0"/>
              </a:rPr>
              <a:t>While this building originally functioned as the home of the Diplomats. Since Valmorian’s ascension to General, the Diplomats have made The Beacon itself their home. The overflow and newly raised Diplomats call the old Barracks home.</a:t>
            </a:r>
          </a:p>
        </p:txBody>
      </p:sp>
      <p:sp>
        <p:nvSpPr>
          <p:cNvPr id="9" name="TextBox 8">
            <a:extLst>
              <a:ext uri="{FF2B5EF4-FFF2-40B4-BE49-F238E27FC236}">
                <a16:creationId xmlns:a16="http://schemas.microsoft.com/office/drawing/2014/main" id="{94A6937A-9E2D-8289-EA60-2EE6A653F8B8}"/>
              </a:ext>
            </a:extLst>
          </p:cNvPr>
          <p:cNvSpPr txBox="1"/>
          <p:nvPr/>
        </p:nvSpPr>
        <p:spPr>
          <a:xfrm>
            <a:off x="7865518" y="731684"/>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Vanguard Barracks</a:t>
            </a:r>
          </a:p>
          <a:p>
            <a:pPr algn="ctr"/>
            <a:r>
              <a:rPr lang="en-US" sz="1200" dirty="0">
                <a:solidFill>
                  <a:schemeClr val="accent2"/>
                </a:solidFill>
                <a:latin typeface="Hylia Serif Beta" panose="00000500000000000000" pitchFamily="50" charset="0"/>
              </a:rPr>
              <a:t>The most dangerous of all the Barracks. Fights break out at breakfast. Healing is needed by lunch. Bodies are burned by dinner. Putting this many hotheads into confined spaces yields scary results, but it keeps them sharp.</a:t>
            </a:r>
          </a:p>
        </p:txBody>
      </p:sp>
      <p:sp>
        <p:nvSpPr>
          <p:cNvPr id="10" name="TextBox 9">
            <a:extLst>
              <a:ext uri="{FF2B5EF4-FFF2-40B4-BE49-F238E27FC236}">
                <a16:creationId xmlns:a16="http://schemas.microsoft.com/office/drawing/2014/main" id="{2598E122-CF1B-6939-4ABD-B6BB795EB838}"/>
              </a:ext>
            </a:extLst>
          </p:cNvPr>
          <p:cNvSpPr txBox="1"/>
          <p:nvPr/>
        </p:nvSpPr>
        <p:spPr>
          <a:xfrm>
            <a:off x="7806237" y="5080002"/>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Dominants Barracks</a:t>
            </a:r>
          </a:p>
          <a:p>
            <a:pPr algn="ctr"/>
            <a:r>
              <a:rPr lang="en-US" sz="1200" dirty="0">
                <a:solidFill>
                  <a:schemeClr val="accent2"/>
                </a:solidFill>
                <a:latin typeface="Hylia Serif Beta" panose="00000500000000000000" pitchFamily="50" charset="0"/>
              </a:rPr>
              <a:t>What is known about this barracks is that it belongs to the Dominants. No one outside of this branch of military is allowed to step foot inside. Trainees are often dared to gain entry. The dumb ones actually try. </a:t>
            </a:r>
          </a:p>
        </p:txBody>
      </p:sp>
      <p:sp>
        <p:nvSpPr>
          <p:cNvPr id="16" name="TextBox 15">
            <a:extLst>
              <a:ext uri="{FF2B5EF4-FFF2-40B4-BE49-F238E27FC236}">
                <a16:creationId xmlns:a16="http://schemas.microsoft.com/office/drawing/2014/main" id="{454F4D24-8672-3A4D-E0BD-2049F27CACC7}"/>
              </a:ext>
            </a:extLst>
          </p:cNvPr>
          <p:cNvSpPr txBox="1"/>
          <p:nvPr/>
        </p:nvSpPr>
        <p:spPr>
          <a:xfrm>
            <a:off x="4250242" y="-3480894"/>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The Beacon</a:t>
            </a:r>
          </a:p>
          <a:p>
            <a:pPr algn="ctr"/>
            <a:r>
              <a:rPr lang="en-US" sz="1200" dirty="0">
                <a:solidFill>
                  <a:schemeClr val="accent2"/>
                </a:solidFill>
                <a:latin typeface="Hylia Serif Beta" panose="00000500000000000000" pitchFamily="50" charset="0"/>
              </a:rPr>
              <a:t>The Royal Palace is the home of excess. This is the home of innovation. The Beacon itself holds all military research and technological advancements including the greatest discovery in Eden’s long history: Gateways.</a:t>
            </a:r>
          </a:p>
        </p:txBody>
      </p:sp>
    </p:spTree>
    <p:extLst>
      <p:ext uri="{BB962C8B-B14F-4D97-AF65-F5344CB8AC3E}">
        <p14:creationId xmlns:p14="http://schemas.microsoft.com/office/powerpoint/2010/main" val="2224974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431F1-5316-9A95-D889-AF4C81DDC55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D7D7F5-888A-60DD-4E0E-A95C67CF8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8128000"/>
          </a:xfrm>
          <a:prstGeom prst="rect">
            <a:avLst/>
          </a:prstGeom>
        </p:spPr>
      </p:pic>
      <p:pic>
        <p:nvPicPr>
          <p:cNvPr id="11" name="Picture 10">
            <a:extLst>
              <a:ext uri="{FF2B5EF4-FFF2-40B4-BE49-F238E27FC236}">
                <a16:creationId xmlns:a16="http://schemas.microsoft.com/office/drawing/2014/main" id="{07CDE155-6474-BC37-D23E-30BBB17C8B2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4" name="Title 3">
            <a:extLst>
              <a:ext uri="{FF2B5EF4-FFF2-40B4-BE49-F238E27FC236}">
                <a16:creationId xmlns:a16="http://schemas.microsoft.com/office/drawing/2014/main" id="{DEF93442-6D25-F4CF-CABA-D7E542032E3B}"/>
              </a:ext>
            </a:extLst>
          </p:cNvPr>
          <p:cNvSpPr>
            <a:spLocks noGrp="1"/>
          </p:cNvSpPr>
          <p:nvPr>
            <p:ph type="ctrTitle"/>
          </p:nvPr>
        </p:nvSpPr>
        <p:spPr>
          <a:xfrm>
            <a:off x="3686500" y="364068"/>
            <a:ext cx="4822506" cy="673106"/>
          </a:xfrm>
          <a:ln w="5715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a:normAutofit/>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The Beacon</a:t>
            </a:r>
          </a:p>
        </p:txBody>
      </p:sp>
      <p:sp>
        <p:nvSpPr>
          <p:cNvPr id="5" name="TextBox 4">
            <a:extLst>
              <a:ext uri="{FF2B5EF4-FFF2-40B4-BE49-F238E27FC236}">
                <a16:creationId xmlns:a16="http://schemas.microsoft.com/office/drawing/2014/main" id="{93A0630C-9E50-1C77-E3E9-59FA997D1886}"/>
              </a:ext>
            </a:extLst>
          </p:cNvPr>
          <p:cNvSpPr txBox="1"/>
          <p:nvPr/>
        </p:nvSpPr>
        <p:spPr>
          <a:xfrm>
            <a:off x="4224866" y="8662446"/>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Training Grounds</a:t>
            </a:r>
          </a:p>
          <a:p>
            <a:pPr algn="ctr"/>
            <a:r>
              <a:rPr lang="en-US" sz="1200" dirty="0">
                <a:solidFill>
                  <a:schemeClr val="accent2"/>
                </a:solidFill>
                <a:latin typeface="Hylia Serif Beta" panose="00000500000000000000" pitchFamily="50" charset="0"/>
              </a:rPr>
              <a:t>This wonderful twin barracks and combat fields are your current home. Only the bravest, strongest, and richest survive the trials and wind up moving into one of the three honored branches of military. The rest wind up in the Scouts.</a:t>
            </a:r>
          </a:p>
        </p:txBody>
      </p:sp>
      <p:sp>
        <p:nvSpPr>
          <p:cNvPr id="8" name="TextBox 7">
            <a:extLst>
              <a:ext uri="{FF2B5EF4-FFF2-40B4-BE49-F238E27FC236}">
                <a16:creationId xmlns:a16="http://schemas.microsoft.com/office/drawing/2014/main" id="{2D806758-8FAC-4C60-B512-76B1F0723067}"/>
              </a:ext>
            </a:extLst>
          </p:cNvPr>
          <p:cNvSpPr txBox="1"/>
          <p:nvPr/>
        </p:nvSpPr>
        <p:spPr>
          <a:xfrm>
            <a:off x="-4631284" y="5346469"/>
            <a:ext cx="3742267" cy="923330"/>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Scouts Barracks</a:t>
            </a:r>
          </a:p>
          <a:p>
            <a:pPr algn="ctr"/>
            <a:r>
              <a:rPr lang="en-US" sz="1200" dirty="0">
                <a:solidFill>
                  <a:schemeClr val="accent2"/>
                </a:solidFill>
                <a:latin typeface="Hylia Serif Beta" panose="00000500000000000000" pitchFamily="50" charset="0"/>
              </a:rPr>
              <a:t>The home of the lowly Scouts, this barracks is still substantially better in quality and armaments than the Training Grounds. </a:t>
            </a:r>
          </a:p>
        </p:txBody>
      </p:sp>
      <p:sp>
        <p:nvSpPr>
          <p:cNvPr id="2" name="TextBox 1">
            <a:extLst>
              <a:ext uri="{FF2B5EF4-FFF2-40B4-BE49-F238E27FC236}">
                <a16:creationId xmlns:a16="http://schemas.microsoft.com/office/drawing/2014/main" id="{CB21D992-4AA0-70AE-3C75-874FAE58192E}"/>
              </a:ext>
            </a:extLst>
          </p:cNvPr>
          <p:cNvSpPr txBox="1"/>
          <p:nvPr/>
        </p:nvSpPr>
        <p:spPr>
          <a:xfrm>
            <a:off x="1007516" y="-1943331"/>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Diplomats Barracks</a:t>
            </a:r>
          </a:p>
          <a:p>
            <a:pPr algn="ctr"/>
            <a:r>
              <a:rPr lang="en-US" sz="1200" dirty="0">
                <a:solidFill>
                  <a:schemeClr val="accent2"/>
                </a:solidFill>
                <a:latin typeface="Hylia Serif Beta" panose="00000500000000000000" pitchFamily="50" charset="0"/>
              </a:rPr>
              <a:t>While this building originally functioned as the home of the Diplomats, since Valmorian’s ascension to General, the Diplomat’s make The Beacon itself their home. The overflow and newly promoted Diplomats call the old Barracks home.</a:t>
            </a:r>
          </a:p>
        </p:txBody>
      </p:sp>
      <p:sp>
        <p:nvSpPr>
          <p:cNvPr id="9" name="TextBox 8">
            <a:extLst>
              <a:ext uri="{FF2B5EF4-FFF2-40B4-BE49-F238E27FC236}">
                <a16:creationId xmlns:a16="http://schemas.microsoft.com/office/drawing/2014/main" id="{F8F5485D-4832-974C-8799-07099CA3A4BB}"/>
              </a:ext>
            </a:extLst>
          </p:cNvPr>
          <p:cNvSpPr txBox="1"/>
          <p:nvPr/>
        </p:nvSpPr>
        <p:spPr>
          <a:xfrm>
            <a:off x="7763916" y="-2866661"/>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Vanguard Barracks</a:t>
            </a:r>
          </a:p>
          <a:p>
            <a:pPr algn="ctr"/>
            <a:r>
              <a:rPr lang="en-US" sz="1200" dirty="0">
                <a:solidFill>
                  <a:schemeClr val="accent2"/>
                </a:solidFill>
                <a:latin typeface="Hylia Serif Beta" panose="00000500000000000000" pitchFamily="50" charset="0"/>
              </a:rPr>
              <a:t>The most dangerous of all the Barracks. Fights break out at breakfast. Healing is needed by lunch. Bodies are burned by dinner. Putting this many hotheads into confined spaces yields scary results, but it keeps them sharp.</a:t>
            </a:r>
          </a:p>
        </p:txBody>
      </p:sp>
      <p:sp>
        <p:nvSpPr>
          <p:cNvPr id="10" name="TextBox 9">
            <a:extLst>
              <a:ext uri="{FF2B5EF4-FFF2-40B4-BE49-F238E27FC236}">
                <a16:creationId xmlns:a16="http://schemas.microsoft.com/office/drawing/2014/main" id="{945F82E7-5829-CBE5-1335-42FBA79DAE21}"/>
              </a:ext>
            </a:extLst>
          </p:cNvPr>
          <p:cNvSpPr txBox="1"/>
          <p:nvPr/>
        </p:nvSpPr>
        <p:spPr>
          <a:xfrm>
            <a:off x="12987849" y="3429000"/>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Dominants Barracks</a:t>
            </a:r>
          </a:p>
          <a:p>
            <a:pPr algn="ctr"/>
            <a:r>
              <a:rPr lang="en-US" sz="1200" dirty="0">
                <a:solidFill>
                  <a:schemeClr val="accent2"/>
                </a:solidFill>
                <a:latin typeface="Hylia Serif Beta" panose="00000500000000000000" pitchFamily="50" charset="0"/>
              </a:rPr>
              <a:t>What is known about this barracks is that it belongs to the Dominants. No one outside of this branch of military is allowed to step foot inside. Trainees are often dared to gain entry. The dumb ones actually try. </a:t>
            </a:r>
          </a:p>
        </p:txBody>
      </p:sp>
      <p:sp>
        <p:nvSpPr>
          <p:cNvPr id="34" name="Freeform: Shape 33">
            <a:extLst>
              <a:ext uri="{FF2B5EF4-FFF2-40B4-BE49-F238E27FC236}">
                <a16:creationId xmlns:a16="http://schemas.microsoft.com/office/drawing/2014/main" id="{C4D81BCD-F2A3-A6FF-B7AC-4F1A98CE9D89}"/>
              </a:ext>
            </a:extLst>
          </p:cNvPr>
          <p:cNvSpPr/>
          <p:nvPr/>
        </p:nvSpPr>
        <p:spPr>
          <a:xfrm>
            <a:off x="-228600" y="-160865"/>
            <a:ext cx="12742333" cy="8593667"/>
          </a:xfrm>
          <a:custGeom>
            <a:avLst/>
            <a:gdLst>
              <a:gd name="csX0" fmla="*/ 3498482 w 12742333"/>
              <a:gd name="csY0" fmla="*/ 211667 h 8593667"/>
              <a:gd name="csX1" fmla="*/ 4730382 w 12742333"/>
              <a:gd name="csY1" fmla="*/ 5139267 h 8593667"/>
              <a:gd name="csX2" fmla="*/ 8011949 w 12742333"/>
              <a:gd name="csY2" fmla="*/ 5139267 h 8593667"/>
              <a:gd name="csX3" fmla="*/ 9243849 w 12742333"/>
              <a:gd name="csY3" fmla="*/ 211667 h 8593667"/>
              <a:gd name="csX4" fmla="*/ 0 w 12742333"/>
              <a:gd name="csY4" fmla="*/ 0 h 8593667"/>
              <a:gd name="csX5" fmla="*/ 12742333 w 12742333"/>
              <a:gd name="csY5" fmla="*/ 0 h 8593667"/>
              <a:gd name="csX6" fmla="*/ 12742333 w 12742333"/>
              <a:gd name="csY6" fmla="*/ 8593667 h 8593667"/>
              <a:gd name="csX7" fmla="*/ 0 w 12742333"/>
              <a:gd name="csY7" fmla="*/ 8593667 h 85936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742333" h="8593667">
                <a:moveTo>
                  <a:pt x="3498482" y="211667"/>
                </a:moveTo>
                <a:lnTo>
                  <a:pt x="4730382" y="5139267"/>
                </a:lnTo>
                <a:lnTo>
                  <a:pt x="8011949" y="5139267"/>
                </a:lnTo>
                <a:lnTo>
                  <a:pt x="9243849" y="211667"/>
                </a:lnTo>
                <a:close/>
                <a:moveTo>
                  <a:pt x="0" y="0"/>
                </a:moveTo>
                <a:lnTo>
                  <a:pt x="12742333" y="0"/>
                </a:lnTo>
                <a:lnTo>
                  <a:pt x="12742333" y="8593667"/>
                </a:lnTo>
                <a:lnTo>
                  <a:pt x="0" y="8593667"/>
                </a:lnTo>
                <a:close/>
              </a:path>
            </a:pathLst>
          </a:custGeom>
          <a:solidFill>
            <a:srgbClr val="00206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2507866F-0412-029C-A59B-0279B49471BC}"/>
              </a:ext>
            </a:extLst>
          </p:cNvPr>
          <p:cNvSpPr txBox="1"/>
          <p:nvPr/>
        </p:nvSpPr>
        <p:spPr>
          <a:xfrm>
            <a:off x="4250242" y="4105265"/>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The Beacon</a:t>
            </a:r>
          </a:p>
          <a:p>
            <a:pPr algn="ctr"/>
            <a:r>
              <a:rPr lang="en-US" sz="1200" dirty="0">
                <a:solidFill>
                  <a:schemeClr val="accent2"/>
                </a:solidFill>
                <a:latin typeface="Hylia Serif Beta" panose="00000500000000000000" pitchFamily="50" charset="0"/>
              </a:rPr>
              <a:t>The Royal Palace is the home of excess. This is the home of innovation. The Beacon itself holds all military research and technological advancements including the greatest discovery in Eden’s long history: Gateways.</a:t>
            </a:r>
          </a:p>
        </p:txBody>
      </p:sp>
    </p:spTree>
    <p:extLst>
      <p:ext uri="{BB962C8B-B14F-4D97-AF65-F5344CB8AC3E}">
        <p14:creationId xmlns:p14="http://schemas.microsoft.com/office/powerpoint/2010/main" val="474253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EA4ED-13C3-BED3-BC2E-CE251A2E6029}"/>
              </a:ext>
            </a:extLst>
          </p:cNvPr>
          <p:cNvSpPr>
            <a:spLocks noGrp="1"/>
          </p:cNvSpPr>
          <p:nvPr>
            <p:ph type="ctrTitle"/>
          </p:nvPr>
        </p:nvSpPr>
        <p:spPr>
          <a:xfrm>
            <a:off x="1001414" y="1630973"/>
            <a:ext cx="10371435" cy="1652953"/>
          </a:xfrm>
          <a:ln>
            <a:noFill/>
          </a:ln>
          <a:effectLst/>
          <a:scene3d>
            <a:camera prst="orthographicFront">
              <a:rot lat="0" lon="0" rev="0"/>
            </a:camera>
            <a:lightRig rig="chilly" dir="t">
              <a:rot lat="0" lon="0" rev="18480000"/>
            </a:lightRig>
          </a:scene3d>
          <a:sp3d prstMaterial="clear">
            <a:bevelT h="63500"/>
          </a:sp3d>
        </p:spPr>
        <p:txBody>
          <a:bodyPr>
            <a:normAutofit fontScale="90000"/>
          </a:bodyPr>
          <a:lstStyle/>
          <a:p>
            <a:r>
              <a:rPr lang="en-US" b="1" dirty="0">
                <a:solidFill>
                  <a:schemeClr val="accent2"/>
                </a:solidFill>
                <a:latin typeface="Troopers 3D" pitchFamily="2" charset="0"/>
              </a:rPr>
              <a:t>Would you like to know more?</a:t>
            </a:r>
          </a:p>
        </p:txBody>
      </p:sp>
      <p:sp>
        <p:nvSpPr>
          <p:cNvPr id="3" name="Action Button: Go Forward or Next 2">
            <a:hlinkClick r:id="" action="ppaction://hlinkshowjump?jump=nextslide" highlightClick="1"/>
            <a:extLst>
              <a:ext uri="{FF2B5EF4-FFF2-40B4-BE49-F238E27FC236}">
                <a16:creationId xmlns:a16="http://schemas.microsoft.com/office/drawing/2014/main" id="{01C0C973-DA26-F3E4-9050-A7FD0527B048}"/>
              </a:ext>
            </a:extLst>
          </p:cNvPr>
          <p:cNvSpPr/>
          <p:nvPr/>
        </p:nvSpPr>
        <p:spPr>
          <a:xfrm>
            <a:off x="4620797" y="4064000"/>
            <a:ext cx="3132667" cy="1256160"/>
          </a:xfrm>
          <a:prstGeom prst="actionButtonForwardNex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6335853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B5E718-ED9F-71FB-E654-31C258CE49FD}"/>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2967768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CA531-554E-EC5C-211D-0BCE307EE9C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733FAB4-B5FF-8308-5E0D-00EB3C38E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6" y="-228973"/>
            <a:ext cx="12544586" cy="8363057"/>
          </a:xfrm>
          <a:prstGeom prst="rect">
            <a:avLst/>
          </a:prstGeom>
        </p:spPr>
      </p:pic>
      <p:sp>
        <p:nvSpPr>
          <p:cNvPr id="4" name="Title 3">
            <a:extLst>
              <a:ext uri="{FF2B5EF4-FFF2-40B4-BE49-F238E27FC236}">
                <a16:creationId xmlns:a16="http://schemas.microsoft.com/office/drawing/2014/main" id="{A2E827DB-0B90-C2EE-1583-FA3F7974ECE1}"/>
              </a:ext>
            </a:extLst>
          </p:cNvPr>
          <p:cNvSpPr>
            <a:spLocks noGrp="1"/>
          </p:cNvSpPr>
          <p:nvPr>
            <p:ph type="ctrTitle"/>
          </p:nvPr>
        </p:nvSpPr>
        <p:spPr>
          <a:xfrm>
            <a:off x="1180360" y="144405"/>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pic>
        <p:nvPicPr>
          <p:cNvPr id="10" name="Picture 9">
            <a:extLst>
              <a:ext uri="{FF2B5EF4-FFF2-40B4-BE49-F238E27FC236}">
                <a16:creationId xmlns:a16="http://schemas.microsoft.com/office/drawing/2014/main" id="{F19A527A-E45B-309F-F63C-CF11355F4B0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5" name="TextBox 4">
            <a:extLst>
              <a:ext uri="{FF2B5EF4-FFF2-40B4-BE49-F238E27FC236}">
                <a16:creationId xmlns:a16="http://schemas.microsoft.com/office/drawing/2014/main" id="{99BB2C35-6A00-9943-89D3-676FAA9CB42E}"/>
              </a:ext>
            </a:extLst>
          </p:cNvPr>
          <p:cNvSpPr txBox="1"/>
          <p:nvPr/>
        </p:nvSpPr>
        <p:spPr>
          <a:xfrm>
            <a:off x="4679950" y="8712197"/>
            <a:ext cx="2952750"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Olyad</a:t>
            </a:r>
          </a:p>
          <a:p>
            <a:pPr algn="ctr"/>
            <a:r>
              <a:rPr lang="en-US" sz="1200" dirty="0">
                <a:solidFill>
                  <a:schemeClr val="accent2"/>
                </a:solidFill>
                <a:latin typeface="Hylia Serif Beta" panose="00000500000000000000" pitchFamily="50" charset="0"/>
              </a:rPr>
              <a:t>Crown jewel and capital of Eden, Olyad is the city you call home. This city stood through siege after siege during the War of Unification, and has advanced beyond measure since the Great Peace settled over the land.</a:t>
            </a:r>
          </a:p>
        </p:txBody>
      </p:sp>
    </p:spTree>
    <p:extLst>
      <p:ext uri="{BB962C8B-B14F-4D97-AF65-F5344CB8AC3E}">
        <p14:creationId xmlns:p14="http://schemas.microsoft.com/office/powerpoint/2010/main" val="2212649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18709-127B-D8DC-57AA-09B4886184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9CB6F89-58D9-AB7C-1F52-B4F42A27C4A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077633" y="-1098551"/>
            <a:ext cx="6036733" cy="9055101"/>
          </a:xfrm>
          <a:prstGeom prst="rect">
            <a:avLst/>
          </a:prstGeom>
        </p:spPr>
      </p:pic>
    </p:spTree>
    <p:extLst>
      <p:ext uri="{BB962C8B-B14F-4D97-AF65-F5344CB8AC3E}">
        <p14:creationId xmlns:p14="http://schemas.microsoft.com/office/powerpoint/2010/main" val="580297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066EE-FD8D-F102-8046-03F3FF9C71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678A8C-A877-A0B8-EA78-C98C7291CBB7}"/>
              </a:ext>
            </a:extLst>
          </p:cNvPr>
          <p:cNvSpPr txBox="1"/>
          <p:nvPr/>
        </p:nvSpPr>
        <p:spPr>
          <a:xfrm>
            <a:off x="3653366" y="2581069"/>
            <a:ext cx="4885266" cy="215444"/>
          </a:xfrm>
          <a:prstGeom prst="rect">
            <a:avLst/>
          </a:prstGeom>
          <a:noFill/>
        </p:spPr>
        <p:txBody>
          <a:bodyPr wrap="square" rtlCol="0">
            <a:spAutoFit/>
          </a:bodyPr>
          <a:lstStyle/>
          <a:p>
            <a:pPr algn="ctr"/>
            <a:r>
              <a:rPr lang="en-US" sz="800" dirty="0">
                <a:effectLst>
                  <a:glow rad="228600">
                    <a:schemeClr val="accent2">
                      <a:satMod val="175000"/>
                      <a:alpha val="40000"/>
                    </a:schemeClr>
                  </a:glow>
                </a:effectLst>
                <a:latin typeface="Troopers 3D" pitchFamily="2" charset="0"/>
              </a:rPr>
              <a:t>BE NOT AFRAID</a:t>
            </a:r>
          </a:p>
        </p:txBody>
      </p:sp>
      <p:pic>
        <p:nvPicPr>
          <p:cNvPr id="4" name="Picture 3">
            <a:extLst>
              <a:ext uri="{FF2B5EF4-FFF2-40B4-BE49-F238E27FC236}">
                <a16:creationId xmlns:a16="http://schemas.microsoft.com/office/drawing/2014/main" id="{BD153186-469D-9C51-F2D7-36D3D7D6BC0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077633" y="-1098551"/>
            <a:ext cx="6036733" cy="9055101"/>
          </a:xfrm>
          <a:prstGeom prst="rect">
            <a:avLst/>
          </a:prstGeom>
        </p:spPr>
      </p:pic>
    </p:spTree>
    <p:extLst>
      <p:ext uri="{BB962C8B-B14F-4D97-AF65-F5344CB8AC3E}">
        <p14:creationId xmlns:p14="http://schemas.microsoft.com/office/powerpoint/2010/main" val="404470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6040-B990-63C1-A882-71FC959A34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3D48B8-5C22-74E5-104F-86225106F19F}"/>
              </a:ext>
            </a:extLst>
          </p:cNvPr>
          <p:cNvSpPr txBox="1"/>
          <p:nvPr/>
        </p:nvSpPr>
        <p:spPr>
          <a:xfrm>
            <a:off x="2508250" y="2174447"/>
            <a:ext cx="7175498" cy="184666"/>
          </a:xfrm>
          <a:prstGeom prst="rect">
            <a:avLst/>
          </a:prstGeom>
          <a:noFill/>
        </p:spPr>
        <p:txBody>
          <a:bodyPr wrap="square" rtlCol="0">
            <a:spAutoFit/>
          </a:bodyPr>
          <a:lstStyle/>
          <a:p>
            <a:pPr algn="ctr"/>
            <a:r>
              <a:rPr lang="en-US" sz="600" dirty="0">
                <a:effectLst>
                  <a:glow rad="228600">
                    <a:schemeClr val="accent2">
                      <a:satMod val="175000"/>
                      <a:alpha val="40000"/>
                    </a:schemeClr>
                  </a:glow>
                </a:effectLst>
                <a:latin typeface="Troopers 3D" pitchFamily="2" charset="0"/>
              </a:rPr>
              <a:t>FOR DELIVERANCE IS AT HAND</a:t>
            </a:r>
          </a:p>
        </p:txBody>
      </p:sp>
      <p:sp>
        <p:nvSpPr>
          <p:cNvPr id="2" name="TextBox 1">
            <a:extLst>
              <a:ext uri="{FF2B5EF4-FFF2-40B4-BE49-F238E27FC236}">
                <a16:creationId xmlns:a16="http://schemas.microsoft.com/office/drawing/2014/main" id="{6A5B813C-0CC1-4E11-B379-928785AEBB48}"/>
              </a:ext>
            </a:extLst>
          </p:cNvPr>
          <p:cNvSpPr txBox="1"/>
          <p:nvPr/>
        </p:nvSpPr>
        <p:spPr>
          <a:xfrm>
            <a:off x="3653366" y="4859866"/>
            <a:ext cx="4885266" cy="1569660"/>
          </a:xfrm>
          <a:prstGeom prst="rect">
            <a:avLst/>
          </a:prstGeom>
          <a:noFill/>
        </p:spPr>
        <p:txBody>
          <a:bodyPr wrap="square" rtlCol="0">
            <a:spAutoFit/>
          </a:bodyPr>
          <a:lstStyle/>
          <a:p>
            <a:pPr algn="ctr"/>
            <a:r>
              <a:rPr lang="en-US" sz="4800" dirty="0">
                <a:effectLst>
                  <a:glow rad="228600">
                    <a:schemeClr val="accent2">
                      <a:satMod val="175000"/>
                      <a:alpha val="40000"/>
                    </a:schemeClr>
                  </a:glow>
                </a:effectLst>
                <a:latin typeface="Troopers 3D" pitchFamily="2" charset="0"/>
              </a:rPr>
              <a:t>BE NOT AFRAID</a:t>
            </a:r>
          </a:p>
        </p:txBody>
      </p:sp>
      <p:pic>
        <p:nvPicPr>
          <p:cNvPr id="4" name="Picture 3">
            <a:extLst>
              <a:ext uri="{FF2B5EF4-FFF2-40B4-BE49-F238E27FC236}">
                <a16:creationId xmlns:a16="http://schemas.microsoft.com/office/drawing/2014/main" id="{C78CD678-67F0-DD18-0E48-87A7952A40A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077633" y="-1098551"/>
            <a:ext cx="6036733" cy="9055101"/>
          </a:xfrm>
          <a:prstGeom prst="rect">
            <a:avLst/>
          </a:prstGeom>
        </p:spPr>
      </p:pic>
    </p:spTree>
    <p:extLst>
      <p:ext uri="{BB962C8B-B14F-4D97-AF65-F5344CB8AC3E}">
        <p14:creationId xmlns:p14="http://schemas.microsoft.com/office/powerpoint/2010/main" val="1015826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7AA5D-5D8A-3457-B775-0BCBA7FDD1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546FE7-CAF4-44F6-F87C-0D73EFD99695}"/>
              </a:ext>
            </a:extLst>
          </p:cNvPr>
          <p:cNvSpPr txBox="1"/>
          <p:nvPr/>
        </p:nvSpPr>
        <p:spPr>
          <a:xfrm>
            <a:off x="3653366" y="2530584"/>
            <a:ext cx="4885266" cy="215444"/>
          </a:xfrm>
          <a:prstGeom prst="rect">
            <a:avLst/>
          </a:prstGeom>
          <a:noFill/>
        </p:spPr>
        <p:txBody>
          <a:bodyPr wrap="square" rtlCol="0">
            <a:spAutoFit/>
          </a:bodyPr>
          <a:lstStyle/>
          <a:p>
            <a:pPr algn="ctr"/>
            <a:r>
              <a:rPr lang="en-US" sz="800" dirty="0">
                <a:effectLst>
                  <a:glow rad="228600">
                    <a:schemeClr val="accent2">
                      <a:satMod val="175000"/>
                      <a:alpha val="40000"/>
                    </a:schemeClr>
                  </a:glow>
                </a:effectLst>
                <a:latin typeface="Times New Yorker" panose="02000000000000000000" pitchFamily="2" charset="0"/>
              </a:rPr>
              <a:t>BE NOT AFRAID</a:t>
            </a:r>
          </a:p>
        </p:txBody>
      </p:sp>
      <p:pic>
        <p:nvPicPr>
          <p:cNvPr id="4" name="Picture 3">
            <a:extLst>
              <a:ext uri="{FF2B5EF4-FFF2-40B4-BE49-F238E27FC236}">
                <a16:creationId xmlns:a16="http://schemas.microsoft.com/office/drawing/2014/main" id="{583A6780-F53E-A0C2-B861-0F6F90C8EB4C}"/>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077633" y="-1098551"/>
            <a:ext cx="6036733" cy="9055101"/>
          </a:xfrm>
          <a:prstGeom prst="rect">
            <a:avLst/>
          </a:prstGeom>
        </p:spPr>
      </p:pic>
      <p:sp>
        <p:nvSpPr>
          <p:cNvPr id="3" name="TextBox 2">
            <a:extLst>
              <a:ext uri="{FF2B5EF4-FFF2-40B4-BE49-F238E27FC236}">
                <a16:creationId xmlns:a16="http://schemas.microsoft.com/office/drawing/2014/main" id="{67CC4B45-90DB-EDDE-F4D7-22438AE4AAA4}"/>
              </a:ext>
            </a:extLst>
          </p:cNvPr>
          <p:cNvSpPr txBox="1"/>
          <p:nvPr/>
        </p:nvSpPr>
        <p:spPr>
          <a:xfrm>
            <a:off x="2508250" y="4485847"/>
            <a:ext cx="7175498" cy="2308324"/>
          </a:xfrm>
          <a:prstGeom prst="rect">
            <a:avLst/>
          </a:prstGeom>
          <a:noFill/>
        </p:spPr>
        <p:txBody>
          <a:bodyPr wrap="square" rtlCol="0">
            <a:spAutoFit/>
          </a:bodyPr>
          <a:lstStyle/>
          <a:p>
            <a:pPr algn="ctr"/>
            <a:r>
              <a:rPr lang="en-US" sz="4800" dirty="0">
                <a:effectLst>
                  <a:glow rad="228600">
                    <a:schemeClr val="accent2">
                      <a:satMod val="175000"/>
                      <a:alpha val="40000"/>
                    </a:schemeClr>
                  </a:glow>
                </a:effectLst>
                <a:latin typeface="Troopers 3D" pitchFamily="2" charset="0"/>
              </a:rPr>
              <a:t>FOR DELIVERANCE IS AT HAND</a:t>
            </a:r>
          </a:p>
        </p:txBody>
      </p:sp>
    </p:spTree>
    <p:extLst>
      <p:ext uri="{BB962C8B-B14F-4D97-AF65-F5344CB8AC3E}">
        <p14:creationId xmlns:p14="http://schemas.microsoft.com/office/powerpoint/2010/main" val="3081674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7BE73-F026-AAD8-453E-E973C5D7A8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859E59-7D73-DBB8-A725-EC1A3C6BD9C9}"/>
              </a:ext>
            </a:extLst>
          </p:cNvPr>
          <p:cNvSpPr txBox="1"/>
          <p:nvPr/>
        </p:nvSpPr>
        <p:spPr>
          <a:xfrm>
            <a:off x="3653366" y="2530584"/>
            <a:ext cx="4885266" cy="215444"/>
          </a:xfrm>
          <a:prstGeom prst="rect">
            <a:avLst/>
          </a:prstGeom>
          <a:noFill/>
        </p:spPr>
        <p:txBody>
          <a:bodyPr wrap="square" rtlCol="0">
            <a:spAutoFit/>
          </a:bodyPr>
          <a:lstStyle/>
          <a:p>
            <a:pPr algn="ctr"/>
            <a:r>
              <a:rPr lang="en-US" sz="800" dirty="0">
                <a:effectLst>
                  <a:glow rad="228600">
                    <a:schemeClr val="accent2">
                      <a:satMod val="175000"/>
                      <a:alpha val="40000"/>
                    </a:schemeClr>
                  </a:glow>
                </a:effectLst>
                <a:latin typeface="Times New Yorker" panose="02000000000000000000" pitchFamily="2" charset="0"/>
              </a:rPr>
              <a:t>BE NOT AFRAID</a:t>
            </a:r>
          </a:p>
        </p:txBody>
      </p:sp>
      <p:sp>
        <p:nvSpPr>
          <p:cNvPr id="3" name="TextBox 2">
            <a:extLst>
              <a:ext uri="{FF2B5EF4-FFF2-40B4-BE49-F238E27FC236}">
                <a16:creationId xmlns:a16="http://schemas.microsoft.com/office/drawing/2014/main" id="{1DFEC7A3-4A3A-81A5-E9D0-6898515ECB80}"/>
              </a:ext>
            </a:extLst>
          </p:cNvPr>
          <p:cNvSpPr txBox="1"/>
          <p:nvPr/>
        </p:nvSpPr>
        <p:spPr>
          <a:xfrm>
            <a:off x="2508250" y="2746028"/>
            <a:ext cx="7175498" cy="215444"/>
          </a:xfrm>
          <a:prstGeom prst="rect">
            <a:avLst/>
          </a:prstGeom>
          <a:noFill/>
        </p:spPr>
        <p:txBody>
          <a:bodyPr wrap="square" rtlCol="0">
            <a:spAutoFit/>
          </a:bodyPr>
          <a:lstStyle/>
          <a:p>
            <a:pPr algn="ctr"/>
            <a:r>
              <a:rPr lang="en-US" sz="800" dirty="0">
                <a:effectLst>
                  <a:glow rad="228600">
                    <a:schemeClr val="accent2">
                      <a:satMod val="175000"/>
                      <a:alpha val="40000"/>
                    </a:schemeClr>
                  </a:glow>
                </a:effectLst>
                <a:latin typeface="Troopers 3D" pitchFamily="2" charset="0"/>
              </a:rPr>
              <a:t>FOR DELIVERANCE IS AT HAND</a:t>
            </a:r>
          </a:p>
        </p:txBody>
      </p:sp>
      <p:pic>
        <p:nvPicPr>
          <p:cNvPr id="4" name="Picture 3">
            <a:extLst>
              <a:ext uri="{FF2B5EF4-FFF2-40B4-BE49-F238E27FC236}">
                <a16:creationId xmlns:a16="http://schemas.microsoft.com/office/drawing/2014/main" id="{F3603FB8-2B8F-A157-5252-2BB0AE5756CB}"/>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077633" y="-1098551"/>
            <a:ext cx="6036733" cy="9055101"/>
          </a:xfrm>
          <a:prstGeom prst="rect">
            <a:avLst/>
          </a:prstGeom>
        </p:spPr>
      </p:pic>
    </p:spTree>
    <p:extLst>
      <p:ext uri="{BB962C8B-B14F-4D97-AF65-F5344CB8AC3E}">
        <p14:creationId xmlns:p14="http://schemas.microsoft.com/office/powerpoint/2010/main" val="2295045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38404-8985-87EE-E753-ABA206D00EF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0F9FEA5-D32D-623F-4D60-DBB4CDC9753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077633" y="-1098551"/>
            <a:ext cx="6036733" cy="9055101"/>
          </a:xfrm>
          <a:prstGeom prst="rect">
            <a:avLst/>
          </a:prstGeom>
        </p:spPr>
      </p:pic>
      <p:sp>
        <p:nvSpPr>
          <p:cNvPr id="6" name="Title 3">
            <a:extLst>
              <a:ext uri="{FF2B5EF4-FFF2-40B4-BE49-F238E27FC236}">
                <a16:creationId xmlns:a16="http://schemas.microsoft.com/office/drawing/2014/main" id="{D68E346D-2EF0-F903-2546-D2CC1C173073}"/>
              </a:ext>
            </a:extLst>
          </p:cNvPr>
          <p:cNvSpPr txBox="1">
            <a:spLocks/>
          </p:cNvSpPr>
          <p:nvPr/>
        </p:nvSpPr>
        <p:spPr>
          <a:xfrm>
            <a:off x="2973549" y="-1098551"/>
            <a:ext cx="6244900" cy="575733"/>
          </a:xfrm>
          <a:prstGeom prst="rect">
            <a:avLst/>
          </a:prstGeom>
          <a:ln w="5715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lIns="91440" tIns="45720" rIns="91440" bIns="45720" rtlCol="0" anchor="b">
            <a:normAutofit fontScale="92500" lnSpcReduction="10000"/>
            <a:sp3d extrusionH="57150">
              <a:bevelT w="57150" h="38100" prst="artDeco"/>
            </a:sp3d>
          </a:bodyPr>
          <a:lstStyle>
            <a:lvl1pPr algn="ctr" defTabSz="457200" rtl="0" eaLnBrk="1" latinLnBrk="0" hangingPunct="1">
              <a:spcBef>
                <a:spcPct val="0"/>
              </a:spcBef>
              <a:buNone/>
              <a:defRPr sz="4000" b="0" kern="1200" cap="none">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The One True God</a:t>
            </a:r>
          </a:p>
        </p:txBody>
      </p:sp>
    </p:spTree>
    <p:extLst>
      <p:ext uri="{BB962C8B-B14F-4D97-AF65-F5344CB8AC3E}">
        <p14:creationId xmlns:p14="http://schemas.microsoft.com/office/powerpoint/2010/main" val="2906642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1CC67-CD43-02EA-472A-12BA82BEF05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79C16C-23DA-EB2D-5491-C06E8BCC51A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15901" y="-751416"/>
            <a:ext cx="3232855" cy="4849284"/>
          </a:xfrm>
          <a:prstGeom prst="rect">
            <a:avLst/>
          </a:prstGeom>
        </p:spPr>
      </p:pic>
      <p:sp>
        <p:nvSpPr>
          <p:cNvPr id="3" name="Title 3">
            <a:extLst>
              <a:ext uri="{FF2B5EF4-FFF2-40B4-BE49-F238E27FC236}">
                <a16:creationId xmlns:a16="http://schemas.microsoft.com/office/drawing/2014/main" id="{9B1C1965-3E8B-A37A-1BC1-47D2D62DE478}"/>
              </a:ext>
            </a:extLst>
          </p:cNvPr>
          <p:cNvSpPr txBox="1">
            <a:spLocks/>
          </p:cNvSpPr>
          <p:nvPr/>
        </p:nvSpPr>
        <p:spPr>
          <a:xfrm>
            <a:off x="2973549" y="738719"/>
            <a:ext cx="6244900" cy="575733"/>
          </a:xfrm>
          <a:prstGeom prst="rect">
            <a:avLst/>
          </a:prstGeom>
          <a:ln w="5715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lIns="91440" tIns="45720" rIns="91440" bIns="45720" rtlCol="0" anchor="b">
            <a:normAutofit fontScale="92500" lnSpcReduction="10000"/>
            <a:sp3d extrusionH="57150">
              <a:bevelT w="57150" h="38100" prst="artDeco"/>
            </a:sp3d>
          </a:bodyPr>
          <a:lstStyle>
            <a:lvl1pPr algn="ctr" defTabSz="457200" rtl="0" eaLnBrk="1" latinLnBrk="0" hangingPunct="1">
              <a:spcBef>
                <a:spcPct val="0"/>
              </a:spcBef>
              <a:buNone/>
              <a:defRPr sz="4000" b="0" kern="1200" cap="none">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The One True God</a:t>
            </a:r>
          </a:p>
        </p:txBody>
      </p:sp>
      <p:sp>
        <p:nvSpPr>
          <p:cNvPr id="5" name="TextBox 4">
            <a:extLst>
              <a:ext uri="{FF2B5EF4-FFF2-40B4-BE49-F238E27FC236}">
                <a16:creationId xmlns:a16="http://schemas.microsoft.com/office/drawing/2014/main" id="{14133091-775D-9C63-2F7D-04DEB2DADE69}"/>
              </a:ext>
            </a:extLst>
          </p:cNvPr>
          <p:cNvSpPr txBox="1"/>
          <p:nvPr/>
        </p:nvSpPr>
        <p:spPr>
          <a:xfrm>
            <a:off x="2413000" y="1981200"/>
            <a:ext cx="8407400" cy="2031325"/>
          </a:xfrm>
          <a:prstGeom prst="rect">
            <a:avLst/>
          </a:prstGeom>
          <a:noFill/>
        </p:spPr>
        <p:txBody>
          <a:bodyPr wrap="square" rtlCol="0">
            <a:spAutoFit/>
            <a:scene3d>
              <a:camera prst="orthographicFront"/>
              <a:lightRig rig="threePt" dir="t"/>
            </a:scene3d>
            <a:sp3d extrusionH="57150">
              <a:bevelT w="57150" h="38100" prst="artDeco"/>
            </a:sp3d>
          </a:bodyPr>
          <a:lstStyle/>
          <a:p>
            <a:r>
              <a:rPr lang="en-US" dirty="0">
                <a:solidFill>
                  <a:schemeClr val="accent2"/>
                </a:solidFill>
                <a:latin typeface="Troopers Condensed" pitchFamily="2" charset="0"/>
              </a:rPr>
              <a:t>symbolized by the Golden Halo surrounding his all-seeing eye, the religion of Eden is the followers of the One True God. </a:t>
            </a:r>
          </a:p>
          <a:p>
            <a:endParaRPr lang="en-US" dirty="0">
              <a:solidFill>
                <a:schemeClr val="accent2"/>
              </a:solidFill>
              <a:latin typeface="Troopers Condensed" pitchFamily="2" charset="0"/>
            </a:endParaRPr>
          </a:p>
          <a:p>
            <a:r>
              <a:rPr lang="en-US" dirty="0">
                <a:solidFill>
                  <a:schemeClr val="accent2"/>
                </a:solidFill>
                <a:latin typeface="Troopers Condensed" pitchFamily="2" charset="0"/>
              </a:rPr>
              <a:t>Known as “the Devout,” all other worshippers were driven from the mainland in the conflict known as the Purification war.</a:t>
            </a:r>
          </a:p>
        </p:txBody>
      </p:sp>
      <p:sp>
        <p:nvSpPr>
          <p:cNvPr id="6" name="TextBox 5">
            <a:extLst>
              <a:ext uri="{FF2B5EF4-FFF2-40B4-BE49-F238E27FC236}">
                <a16:creationId xmlns:a16="http://schemas.microsoft.com/office/drawing/2014/main" id="{A6E5E48F-27CD-C5D3-6698-6327B00D3A1C}"/>
              </a:ext>
            </a:extLst>
          </p:cNvPr>
          <p:cNvSpPr txBox="1"/>
          <p:nvPr/>
        </p:nvSpPr>
        <p:spPr>
          <a:xfrm>
            <a:off x="2413000" y="4097868"/>
            <a:ext cx="8407400" cy="923330"/>
          </a:xfrm>
          <a:prstGeom prst="rect">
            <a:avLst/>
          </a:prstGeom>
          <a:noFill/>
        </p:spPr>
        <p:txBody>
          <a:bodyPr wrap="square" rtlCol="0">
            <a:spAutoFit/>
            <a:scene3d>
              <a:camera prst="orthographicFront"/>
              <a:lightRig rig="threePt" dir="t"/>
            </a:scene3d>
            <a:sp3d extrusionH="57150">
              <a:bevelT w="57150" h="38100" prst="artDeco"/>
            </a:sp3d>
          </a:bodyPr>
          <a:lstStyle/>
          <a:p>
            <a:r>
              <a:rPr lang="en-US" dirty="0">
                <a:solidFill>
                  <a:schemeClr val="accent2"/>
                </a:solidFill>
                <a:latin typeface="Troopers Condensed" pitchFamily="2" charset="0"/>
              </a:rPr>
              <a:t>Followers of any other gods have long since fled to Serpent’s Island… or learned to keep their worship quiet.</a:t>
            </a:r>
          </a:p>
        </p:txBody>
      </p:sp>
      <p:sp>
        <p:nvSpPr>
          <p:cNvPr id="7" name="TextBox 6">
            <a:extLst>
              <a:ext uri="{FF2B5EF4-FFF2-40B4-BE49-F238E27FC236}">
                <a16:creationId xmlns:a16="http://schemas.microsoft.com/office/drawing/2014/main" id="{2409EF38-68A2-5318-358E-222E462E1BC7}"/>
              </a:ext>
            </a:extLst>
          </p:cNvPr>
          <p:cNvSpPr txBox="1"/>
          <p:nvPr/>
        </p:nvSpPr>
        <p:spPr>
          <a:xfrm>
            <a:off x="2413000" y="5021198"/>
            <a:ext cx="8407400" cy="1200329"/>
          </a:xfrm>
          <a:prstGeom prst="rect">
            <a:avLst/>
          </a:prstGeom>
          <a:noFill/>
        </p:spPr>
        <p:txBody>
          <a:bodyPr wrap="square" rtlCol="0">
            <a:spAutoFit/>
            <a:scene3d>
              <a:camera prst="orthographicFront"/>
              <a:lightRig rig="threePt" dir="t"/>
            </a:scene3d>
            <a:sp3d extrusionH="57150">
              <a:bevelT w="57150" h="38100" prst="artDeco"/>
            </a:sp3d>
          </a:bodyPr>
          <a:lstStyle/>
          <a:p>
            <a:r>
              <a:rPr lang="en-US" dirty="0">
                <a:solidFill>
                  <a:schemeClr val="accent2"/>
                </a:solidFill>
                <a:latin typeface="Troopers Condensed" pitchFamily="2" charset="0"/>
              </a:rPr>
              <a:t>The Purification war’s effects are felt to this day as any rejection of the devout’s leadership is met with accusations of following the One True God’s enemy. A being of pure evil</a:t>
            </a:r>
          </a:p>
        </p:txBody>
      </p:sp>
      <p:sp>
        <p:nvSpPr>
          <p:cNvPr id="8" name="TextBox 7">
            <a:extLst>
              <a:ext uri="{FF2B5EF4-FFF2-40B4-BE49-F238E27FC236}">
                <a16:creationId xmlns:a16="http://schemas.microsoft.com/office/drawing/2014/main" id="{197CF3DA-F786-C63A-4E48-3D42EA3412EC}"/>
              </a:ext>
            </a:extLst>
          </p:cNvPr>
          <p:cNvSpPr txBox="1"/>
          <p:nvPr/>
        </p:nvSpPr>
        <p:spPr>
          <a:xfrm>
            <a:off x="6682317" y="5864895"/>
            <a:ext cx="364067" cy="369332"/>
          </a:xfrm>
          <a:prstGeom prst="rect">
            <a:avLst/>
          </a:prstGeom>
          <a:noFill/>
        </p:spPr>
        <p:txBody>
          <a:bodyPr wrap="square" rtlCol="0">
            <a:spAutoFit/>
            <a:scene3d>
              <a:camera prst="orthographicFront"/>
              <a:lightRig rig="threePt" dir="t"/>
            </a:scene3d>
            <a:sp3d extrusionH="57150">
              <a:bevelT w="57150" h="38100" prst="artDeco"/>
            </a:sp3d>
          </a:bodyPr>
          <a:lstStyle/>
          <a:p>
            <a:r>
              <a:rPr lang="en-US" dirty="0">
                <a:solidFill>
                  <a:schemeClr val="accent2"/>
                </a:solidFill>
                <a:latin typeface="Troopers Condensed" pitchFamily="2" charset="0"/>
              </a:rPr>
              <a:t>…</a:t>
            </a:r>
          </a:p>
        </p:txBody>
      </p:sp>
    </p:spTree>
    <p:extLst>
      <p:ext uri="{BB962C8B-B14F-4D97-AF65-F5344CB8AC3E}">
        <p14:creationId xmlns:p14="http://schemas.microsoft.com/office/powerpoint/2010/main" val="695406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par>
                          <p:cTn id="24" fill="hold">
                            <p:stCondLst>
                              <p:cond delay="1000"/>
                            </p:stCondLst>
                            <p:childTnLst>
                              <p:par>
                                <p:cTn id="25" presetID="1" presetClass="entr" presetSubtype="0" fill="hold" grpId="1" nodeType="afterEffect">
                                  <p:stCondLst>
                                    <p:cond delay="30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4000"/>
                            </p:stCondLst>
                            <p:childTnLst>
                              <p:par>
                                <p:cTn id="28" presetID="35" presetClass="emph" presetSubtype="0" repeatCount="indefinite" fill="hold" grpId="0" nodeType="afterEffect">
                                  <p:stCondLst>
                                    <p:cond delay="0"/>
                                  </p:stCondLst>
                                  <p:childTnLst>
                                    <p:anim calcmode="discrete" valueType="str">
                                      <p:cBhvr>
                                        <p:cTn id="29" dur="3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8"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23EC4-5983-528E-7B07-E627E4DB8B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4C2C64D-9789-99D8-A2B3-087EB684165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228093" y="-872861"/>
            <a:ext cx="5735813" cy="8603722"/>
          </a:xfrm>
          <a:prstGeom prst="rect">
            <a:avLst/>
          </a:prstGeom>
        </p:spPr>
      </p:pic>
    </p:spTree>
    <p:extLst>
      <p:ext uri="{BB962C8B-B14F-4D97-AF65-F5344CB8AC3E}">
        <p14:creationId xmlns:p14="http://schemas.microsoft.com/office/powerpoint/2010/main" val="3200663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EA234-AD82-FBC9-3221-054563CAF94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91FE759-C6E1-88F7-0A95-A9087E6AD291}"/>
              </a:ext>
            </a:extLst>
          </p:cNvPr>
          <p:cNvSpPr txBox="1"/>
          <p:nvPr/>
        </p:nvSpPr>
        <p:spPr>
          <a:xfrm>
            <a:off x="2508251" y="3063447"/>
            <a:ext cx="7175498" cy="215444"/>
          </a:xfrm>
          <a:prstGeom prst="rect">
            <a:avLst/>
          </a:prstGeom>
          <a:noFill/>
        </p:spPr>
        <p:txBody>
          <a:bodyPr wrap="square" rtlCol="0">
            <a:spAutoFit/>
          </a:bodyPr>
          <a:lstStyle/>
          <a:p>
            <a:pPr algn="ctr"/>
            <a:r>
              <a:rPr lang="en-US" sz="800" dirty="0">
                <a:effectLst>
                  <a:glow rad="228600">
                    <a:schemeClr val="accent5">
                      <a:satMod val="175000"/>
                      <a:alpha val="40000"/>
                    </a:schemeClr>
                  </a:glow>
                </a:effectLst>
                <a:latin typeface="Times New Yorker" panose="02000000000000000000" pitchFamily="2" charset="0"/>
              </a:rPr>
              <a:t>There are but two tenets of worship:</a:t>
            </a:r>
          </a:p>
        </p:txBody>
      </p:sp>
      <p:pic>
        <p:nvPicPr>
          <p:cNvPr id="3" name="Picture 2">
            <a:extLst>
              <a:ext uri="{FF2B5EF4-FFF2-40B4-BE49-F238E27FC236}">
                <a16:creationId xmlns:a16="http://schemas.microsoft.com/office/drawing/2014/main" id="{6B6DB1A3-5107-3302-4639-06D0176FB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9725211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F96A8-044D-C265-7944-9164FD80C0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4C3EF6-DDB4-225C-462B-AC0CFE28CFB0}"/>
              </a:ext>
            </a:extLst>
          </p:cNvPr>
          <p:cNvSpPr txBox="1"/>
          <p:nvPr/>
        </p:nvSpPr>
        <p:spPr>
          <a:xfrm>
            <a:off x="2508250" y="2665513"/>
            <a:ext cx="7175498" cy="215444"/>
          </a:xfrm>
          <a:prstGeom prst="rect">
            <a:avLst/>
          </a:prstGeom>
          <a:noFill/>
        </p:spPr>
        <p:txBody>
          <a:bodyPr wrap="square" rtlCol="0">
            <a:spAutoFit/>
          </a:bodyPr>
          <a:lstStyle/>
          <a:p>
            <a:pPr algn="ctr"/>
            <a:r>
              <a:rPr lang="en-US" sz="800" dirty="0">
                <a:effectLst>
                  <a:glow rad="228600">
                    <a:schemeClr val="accent5">
                      <a:satMod val="175000"/>
                      <a:alpha val="40000"/>
                    </a:schemeClr>
                  </a:glow>
                </a:effectLst>
                <a:latin typeface="Times New Yorker" panose="02000000000000000000" pitchFamily="2" charset="0"/>
              </a:rPr>
              <a:t>Money and Bitches</a:t>
            </a:r>
          </a:p>
        </p:txBody>
      </p:sp>
      <p:pic>
        <p:nvPicPr>
          <p:cNvPr id="3" name="Picture 2">
            <a:extLst>
              <a:ext uri="{FF2B5EF4-FFF2-40B4-BE49-F238E27FC236}">
                <a16:creationId xmlns:a16="http://schemas.microsoft.com/office/drawing/2014/main" id="{9C1F5AC3-C894-D700-FE85-199666DA4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
        <p:nvSpPr>
          <p:cNvPr id="6" name="TextBox 5">
            <a:extLst>
              <a:ext uri="{FF2B5EF4-FFF2-40B4-BE49-F238E27FC236}">
                <a16:creationId xmlns:a16="http://schemas.microsoft.com/office/drawing/2014/main" id="{3D13307C-CA39-DBB5-76E2-E1433AA7768F}"/>
              </a:ext>
            </a:extLst>
          </p:cNvPr>
          <p:cNvSpPr txBox="1"/>
          <p:nvPr/>
        </p:nvSpPr>
        <p:spPr>
          <a:xfrm>
            <a:off x="2508250" y="4485847"/>
            <a:ext cx="7175498" cy="1569660"/>
          </a:xfrm>
          <a:prstGeom prst="rect">
            <a:avLst/>
          </a:prstGeom>
          <a:noFill/>
        </p:spPr>
        <p:txBody>
          <a:bodyPr wrap="square" rtlCol="0">
            <a:spAutoFit/>
          </a:bodyPr>
          <a:lstStyle/>
          <a:p>
            <a:pPr algn="ctr"/>
            <a:r>
              <a:rPr lang="en-US" sz="4800" dirty="0">
                <a:effectLst>
                  <a:glow rad="228600">
                    <a:schemeClr val="accent5">
                      <a:satMod val="175000"/>
                      <a:alpha val="40000"/>
                    </a:schemeClr>
                  </a:glow>
                </a:effectLst>
                <a:latin typeface="Times New Yorker" panose="02000000000000000000" pitchFamily="2" charset="0"/>
              </a:rPr>
              <a:t>There are but two tenets of worship:</a:t>
            </a:r>
          </a:p>
        </p:txBody>
      </p:sp>
    </p:spTree>
    <p:extLst>
      <p:ext uri="{BB962C8B-B14F-4D97-AF65-F5344CB8AC3E}">
        <p14:creationId xmlns:p14="http://schemas.microsoft.com/office/powerpoint/2010/main" val="495426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593E6-5CE3-13EE-5AD9-6B6A38E0799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7B1D4C6-8DBE-BF47-A69F-7737439B5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6" y="-228973"/>
            <a:ext cx="12544586" cy="8363057"/>
          </a:xfrm>
          <a:prstGeom prst="rect">
            <a:avLst/>
          </a:prstGeom>
        </p:spPr>
      </p:pic>
      <p:sp>
        <p:nvSpPr>
          <p:cNvPr id="16" name="Freeform: Shape 15">
            <a:extLst>
              <a:ext uri="{FF2B5EF4-FFF2-40B4-BE49-F238E27FC236}">
                <a16:creationId xmlns:a16="http://schemas.microsoft.com/office/drawing/2014/main" id="{B35396D3-FFEB-C5C9-E250-1D75148266D1}"/>
              </a:ext>
            </a:extLst>
          </p:cNvPr>
          <p:cNvSpPr/>
          <p:nvPr/>
        </p:nvSpPr>
        <p:spPr>
          <a:xfrm>
            <a:off x="-166321" y="-254374"/>
            <a:ext cx="12680053" cy="8450106"/>
          </a:xfrm>
          <a:custGeom>
            <a:avLst/>
            <a:gdLst>
              <a:gd name="csX0" fmla="*/ 6431655 w 12680053"/>
              <a:gd name="csY0" fmla="*/ 2337174 h 8450106"/>
              <a:gd name="csX1" fmla="*/ 4992322 w 12680053"/>
              <a:gd name="csY1" fmla="*/ 3473823 h 8450106"/>
              <a:gd name="csX2" fmla="*/ 6431655 w 12680053"/>
              <a:gd name="csY2" fmla="*/ 4610472 h 8450106"/>
              <a:gd name="csX3" fmla="*/ 7870989 w 12680053"/>
              <a:gd name="csY3" fmla="*/ 3473823 h 8450106"/>
              <a:gd name="csX4" fmla="*/ 6431655 w 12680053"/>
              <a:gd name="csY4" fmla="*/ 2337174 h 8450106"/>
              <a:gd name="csX5" fmla="*/ 0 w 12680053"/>
              <a:gd name="csY5" fmla="*/ 0 h 8450106"/>
              <a:gd name="csX6" fmla="*/ 12680053 w 12680053"/>
              <a:gd name="csY6" fmla="*/ 0 h 8450106"/>
              <a:gd name="csX7" fmla="*/ 12680053 w 12680053"/>
              <a:gd name="csY7" fmla="*/ 8450106 h 8450106"/>
              <a:gd name="csX8" fmla="*/ 0 w 12680053"/>
              <a:gd name="csY8" fmla="*/ 8450106 h 8450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680053" h="8450106">
                <a:moveTo>
                  <a:pt x="6431655" y="2337174"/>
                </a:moveTo>
                <a:cubicBezTo>
                  <a:pt x="5636733" y="2337174"/>
                  <a:pt x="4992322" y="2846069"/>
                  <a:pt x="4992322" y="3473823"/>
                </a:cubicBezTo>
                <a:cubicBezTo>
                  <a:pt x="4992322" y="4101577"/>
                  <a:pt x="5636733" y="4610472"/>
                  <a:pt x="6431655" y="4610472"/>
                </a:cubicBezTo>
                <a:cubicBezTo>
                  <a:pt x="7226577" y="4610472"/>
                  <a:pt x="7870989" y="4101577"/>
                  <a:pt x="7870989" y="3473823"/>
                </a:cubicBezTo>
                <a:cubicBezTo>
                  <a:pt x="7870989" y="2846069"/>
                  <a:pt x="7226577" y="2337174"/>
                  <a:pt x="6431655" y="2337174"/>
                </a:cubicBezTo>
                <a:close/>
                <a:moveTo>
                  <a:pt x="0" y="0"/>
                </a:moveTo>
                <a:lnTo>
                  <a:pt x="12680053" y="0"/>
                </a:lnTo>
                <a:lnTo>
                  <a:pt x="12680053" y="8450106"/>
                </a:lnTo>
                <a:lnTo>
                  <a:pt x="0" y="8450106"/>
                </a:lnTo>
                <a:close/>
              </a:path>
            </a:pathLst>
          </a:custGeom>
          <a:solidFill>
            <a:srgbClr val="00206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EDBE1B8F-0C74-2FF5-AA64-64B654411D34}"/>
              </a:ext>
            </a:extLst>
          </p:cNvPr>
          <p:cNvSpPr>
            <a:spLocks noGrp="1"/>
          </p:cNvSpPr>
          <p:nvPr>
            <p:ph type="ctrTitle"/>
          </p:nvPr>
        </p:nvSpPr>
        <p:spPr>
          <a:xfrm>
            <a:off x="1180360" y="144405"/>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sp>
        <p:nvSpPr>
          <p:cNvPr id="3" name="TextBox 2">
            <a:extLst>
              <a:ext uri="{FF2B5EF4-FFF2-40B4-BE49-F238E27FC236}">
                <a16:creationId xmlns:a16="http://schemas.microsoft.com/office/drawing/2014/main" id="{D2D06675-E24C-BCD5-3066-48746526A161}"/>
              </a:ext>
            </a:extLst>
          </p:cNvPr>
          <p:cNvSpPr txBox="1"/>
          <p:nvPr/>
        </p:nvSpPr>
        <p:spPr>
          <a:xfrm>
            <a:off x="4679950" y="4356097"/>
            <a:ext cx="2952750"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Olyad</a:t>
            </a:r>
          </a:p>
          <a:p>
            <a:pPr algn="ctr"/>
            <a:r>
              <a:rPr lang="en-US" sz="1200" dirty="0">
                <a:solidFill>
                  <a:schemeClr val="accent2"/>
                </a:solidFill>
                <a:latin typeface="Hylia Serif Beta" panose="00000500000000000000" pitchFamily="50" charset="0"/>
              </a:rPr>
              <a:t>Crown jewel and capital of Eden, Olyad is the city you call home. This city stood through siege after siege during the War of Unification, and has advanced beyond measure since the Great Peace settled over the land.</a:t>
            </a:r>
          </a:p>
        </p:txBody>
      </p:sp>
      <p:sp>
        <p:nvSpPr>
          <p:cNvPr id="6" name="TextBox 5">
            <a:extLst>
              <a:ext uri="{FF2B5EF4-FFF2-40B4-BE49-F238E27FC236}">
                <a16:creationId xmlns:a16="http://schemas.microsoft.com/office/drawing/2014/main" id="{2D027385-6E0D-5FBC-0B0A-AFFF3D51B2CF}"/>
              </a:ext>
            </a:extLst>
          </p:cNvPr>
          <p:cNvSpPr txBox="1"/>
          <p:nvPr/>
        </p:nvSpPr>
        <p:spPr>
          <a:xfrm>
            <a:off x="-4911886" y="2140106"/>
            <a:ext cx="3837532"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err="1">
                <a:solidFill>
                  <a:schemeClr val="accent2"/>
                </a:solidFill>
                <a:latin typeface="Hylia Serif Beta" panose="00000500000000000000" pitchFamily="50" charset="0"/>
              </a:rPr>
              <a:t>Frostfire</a:t>
            </a:r>
            <a:r>
              <a:rPr lang="en-US" u="sng" dirty="0">
                <a:solidFill>
                  <a:schemeClr val="accent2"/>
                </a:solidFill>
                <a:latin typeface="Hylia Serif Beta" panose="00000500000000000000" pitchFamily="50" charset="0"/>
              </a:rPr>
              <a:t> Mountains</a:t>
            </a:r>
          </a:p>
          <a:p>
            <a:pPr algn="ctr"/>
            <a:r>
              <a:rPr lang="en-US" sz="1200" dirty="0">
                <a:solidFill>
                  <a:schemeClr val="accent2"/>
                </a:solidFill>
                <a:latin typeface="Hylia Serif Beta" panose="00000500000000000000" pitchFamily="50" charset="0"/>
              </a:rPr>
              <a:t>Previously the home of the mighty Dwarfs, the </a:t>
            </a:r>
            <a:r>
              <a:rPr lang="en-US" sz="1200" dirty="0" err="1">
                <a:solidFill>
                  <a:schemeClr val="accent2"/>
                </a:solidFill>
                <a:latin typeface="Hylia Serif Beta" panose="00000500000000000000" pitchFamily="50" charset="0"/>
              </a:rPr>
              <a:t>Frostfire</a:t>
            </a:r>
            <a:r>
              <a:rPr lang="en-US" sz="1200" dirty="0">
                <a:solidFill>
                  <a:schemeClr val="accent2"/>
                </a:solidFill>
                <a:latin typeface="Hylia Serif Beta" panose="00000500000000000000" pitchFamily="50" charset="0"/>
              </a:rPr>
              <a:t> Mountains are home to the Remnants: a sect of dwarfs that did not relocate to Olyad after the destruction of their sacred mountain. Recent decades have seen the return of nature’s splendor in the surrounding area.</a:t>
            </a:r>
          </a:p>
        </p:txBody>
      </p:sp>
      <p:sp>
        <p:nvSpPr>
          <p:cNvPr id="7" name="TextBox 6">
            <a:extLst>
              <a:ext uri="{FF2B5EF4-FFF2-40B4-BE49-F238E27FC236}">
                <a16:creationId xmlns:a16="http://schemas.microsoft.com/office/drawing/2014/main" id="{6CD63EB1-2045-0A95-585E-1D3101B2FCA1}"/>
              </a:ext>
            </a:extLst>
          </p:cNvPr>
          <p:cNvSpPr txBox="1"/>
          <p:nvPr/>
        </p:nvSpPr>
        <p:spPr>
          <a:xfrm>
            <a:off x="4309532" y="10071115"/>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The Outlands</a:t>
            </a:r>
          </a:p>
          <a:p>
            <a:pPr algn="ctr"/>
            <a:r>
              <a:rPr lang="en-US" sz="1200" dirty="0">
                <a:solidFill>
                  <a:schemeClr val="accent2"/>
                </a:solidFill>
                <a:latin typeface="Hylia Serif Beta" panose="00000500000000000000" pitchFamily="50" charset="0"/>
              </a:rPr>
              <a:t>What remains of the once proud kingdom of </a:t>
            </a:r>
            <a:r>
              <a:rPr lang="en-US" sz="1200" dirty="0" err="1">
                <a:solidFill>
                  <a:schemeClr val="accent2"/>
                </a:solidFill>
                <a:latin typeface="Hylia Serif Beta" panose="00000500000000000000" pitchFamily="50" charset="0"/>
              </a:rPr>
              <a:t>Mistvale</a:t>
            </a:r>
            <a:r>
              <a:rPr lang="en-US" sz="1200" dirty="0">
                <a:solidFill>
                  <a:schemeClr val="accent2"/>
                </a:solidFill>
                <a:latin typeface="Hylia Serif Beta" panose="00000500000000000000" pitchFamily="50" charset="0"/>
              </a:rPr>
              <a:t>, this area is now only inhabited by the Outlanders: Refugees from the War of </a:t>
            </a:r>
            <a:r>
              <a:rPr lang="en-US" sz="1200" dirty="0" err="1">
                <a:solidFill>
                  <a:schemeClr val="accent2"/>
                </a:solidFill>
                <a:latin typeface="Hylia Serif Beta" panose="00000500000000000000" pitchFamily="50" charset="0"/>
              </a:rPr>
              <a:t>Unifcation</a:t>
            </a:r>
            <a:r>
              <a:rPr lang="en-US" sz="1200" dirty="0">
                <a:solidFill>
                  <a:schemeClr val="accent2"/>
                </a:solidFill>
                <a:latin typeface="Hylia Serif Beta" panose="00000500000000000000" pitchFamily="50" charset="0"/>
              </a:rPr>
              <a:t> that refused to bend the knee. Their mission is to topple Olyad and the Regime at all costs.</a:t>
            </a:r>
          </a:p>
        </p:txBody>
      </p:sp>
      <p:sp>
        <p:nvSpPr>
          <p:cNvPr id="8" name="TextBox 7">
            <a:extLst>
              <a:ext uri="{FF2B5EF4-FFF2-40B4-BE49-F238E27FC236}">
                <a16:creationId xmlns:a16="http://schemas.microsoft.com/office/drawing/2014/main" id="{523B16F9-2A24-DB0B-6D3E-18BB558A2D28}"/>
              </a:ext>
            </a:extLst>
          </p:cNvPr>
          <p:cNvSpPr txBox="1"/>
          <p:nvPr/>
        </p:nvSpPr>
        <p:spPr>
          <a:xfrm>
            <a:off x="8542862" y="8352377"/>
            <a:ext cx="3742267" cy="1846659"/>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Serpent’s Island</a:t>
            </a:r>
          </a:p>
          <a:p>
            <a:pPr algn="ctr"/>
            <a:r>
              <a:rPr lang="en-US" sz="1200" dirty="0">
                <a:solidFill>
                  <a:schemeClr val="accent2"/>
                </a:solidFill>
                <a:latin typeface="Hylia Serif Beta" panose="00000500000000000000" pitchFamily="50" charset="0"/>
              </a:rPr>
              <a:t>Originally a penal colony for the four nations, this island became a haven for followers of The Adversary during the War of Purification five centuries ago. Although it’s thought to be a kingdom of darkness, it holds vast amounts of religious diversity that were all driven from the mainland when they refused to convert to the OTG.</a:t>
            </a:r>
          </a:p>
        </p:txBody>
      </p:sp>
      <p:pic>
        <p:nvPicPr>
          <p:cNvPr id="17" name="Picture 16">
            <a:extLst>
              <a:ext uri="{FF2B5EF4-FFF2-40B4-BE49-F238E27FC236}">
                <a16:creationId xmlns:a16="http://schemas.microsoft.com/office/drawing/2014/main" id="{662430F6-0E13-33CA-BF6C-34E7510A4EE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1954020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58D67-2CA3-CDD8-827C-FA43A8AA113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66C7597-E76F-C081-08E4-DC0AB4DEE3BD}"/>
              </a:ext>
            </a:extLst>
          </p:cNvPr>
          <p:cNvSpPr txBox="1"/>
          <p:nvPr/>
        </p:nvSpPr>
        <p:spPr>
          <a:xfrm>
            <a:off x="2508250" y="2959072"/>
            <a:ext cx="7175498" cy="215444"/>
          </a:xfrm>
          <a:prstGeom prst="rect">
            <a:avLst/>
          </a:prstGeom>
          <a:noFill/>
        </p:spPr>
        <p:txBody>
          <a:bodyPr wrap="square" rtlCol="0">
            <a:spAutoFit/>
          </a:bodyPr>
          <a:lstStyle/>
          <a:p>
            <a:pPr algn="ctr"/>
            <a:r>
              <a:rPr lang="en-US" sz="800" dirty="0">
                <a:effectLst>
                  <a:glow rad="228600">
                    <a:schemeClr val="accent5">
                      <a:satMod val="175000"/>
                      <a:alpha val="40000"/>
                    </a:schemeClr>
                  </a:glow>
                </a:effectLst>
                <a:latin typeface="Times New Yorker" panose="02000000000000000000" pitchFamily="2" charset="0"/>
              </a:rPr>
              <a:t>There are but two tenets of worship:</a:t>
            </a:r>
          </a:p>
        </p:txBody>
      </p:sp>
      <p:sp>
        <p:nvSpPr>
          <p:cNvPr id="2" name="TextBox 1">
            <a:extLst>
              <a:ext uri="{FF2B5EF4-FFF2-40B4-BE49-F238E27FC236}">
                <a16:creationId xmlns:a16="http://schemas.microsoft.com/office/drawing/2014/main" id="{A29FB6DC-4E0F-3A58-9CF9-AD2C27C4CEBC}"/>
              </a:ext>
            </a:extLst>
          </p:cNvPr>
          <p:cNvSpPr txBox="1"/>
          <p:nvPr/>
        </p:nvSpPr>
        <p:spPr>
          <a:xfrm>
            <a:off x="2508250" y="5302591"/>
            <a:ext cx="7175498" cy="830997"/>
          </a:xfrm>
          <a:prstGeom prst="rect">
            <a:avLst/>
          </a:prstGeom>
          <a:noFill/>
        </p:spPr>
        <p:txBody>
          <a:bodyPr wrap="square" rtlCol="0">
            <a:spAutoFit/>
          </a:bodyPr>
          <a:lstStyle/>
          <a:p>
            <a:pPr algn="ctr"/>
            <a:r>
              <a:rPr lang="en-US" sz="4800" dirty="0">
                <a:effectLst>
                  <a:glow rad="228600">
                    <a:schemeClr val="accent5">
                      <a:satMod val="175000"/>
                      <a:alpha val="40000"/>
                    </a:schemeClr>
                  </a:glow>
                </a:effectLst>
                <a:latin typeface="Times New Yorker" panose="02000000000000000000" pitchFamily="2" charset="0"/>
              </a:rPr>
              <a:t>Money and Bitches</a:t>
            </a:r>
          </a:p>
        </p:txBody>
      </p:sp>
      <p:pic>
        <p:nvPicPr>
          <p:cNvPr id="3" name="Picture 2">
            <a:extLst>
              <a:ext uri="{FF2B5EF4-FFF2-40B4-BE49-F238E27FC236}">
                <a16:creationId xmlns:a16="http://schemas.microsoft.com/office/drawing/2014/main" id="{E22E1C62-1FFA-7C55-4EC2-3C6F16C6E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3212208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271DB-2CC0-B147-1ED9-DD8344BAD63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F265EE4-554F-9821-01B3-22E45BE48B74}"/>
              </a:ext>
            </a:extLst>
          </p:cNvPr>
          <p:cNvSpPr txBox="1"/>
          <p:nvPr/>
        </p:nvSpPr>
        <p:spPr>
          <a:xfrm>
            <a:off x="2413000" y="3914042"/>
            <a:ext cx="8407400" cy="1200329"/>
          </a:xfrm>
          <a:prstGeom prst="rect">
            <a:avLst/>
          </a:prstGeom>
          <a:noFill/>
        </p:spPr>
        <p:txBody>
          <a:bodyPr wrap="square" rtlCol="0">
            <a:spAutoFit/>
            <a:scene3d>
              <a:camera prst="orthographicFront"/>
              <a:lightRig rig="threePt" dir="t"/>
            </a:scene3d>
            <a:sp3d extrusionH="57150">
              <a:bevelT w="57150" h="38100" prst="artDeco"/>
            </a:sp3d>
          </a:bodyPr>
          <a:lstStyle/>
          <a:p>
            <a:r>
              <a:rPr lang="en-US" dirty="0">
                <a:solidFill>
                  <a:schemeClr val="accent2"/>
                </a:solidFill>
                <a:latin typeface="Troopers Condensed" pitchFamily="2" charset="0"/>
              </a:rPr>
              <a:t>Actual worshippers of The Adversary are almost non-existent on the mainland. Accusations of his worship are typically used to destroy someone’s reputation or to force them into line.</a:t>
            </a:r>
          </a:p>
        </p:txBody>
      </p:sp>
      <p:pic>
        <p:nvPicPr>
          <p:cNvPr id="3" name="Picture 2">
            <a:extLst>
              <a:ext uri="{FF2B5EF4-FFF2-40B4-BE49-F238E27FC236}">
                <a16:creationId xmlns:a16="http://schemas.microsoft.com/office/drawing/2014/main" id="{3D273167-74F0-9158-A0E3-ECE0EF198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69" y="-395653"/>
            <a:ext cx="2359269" cy="3538904"/>
          </a:xfrm>
          <a:prstGeom prst="rect">
            <a:avLst/>
          </a:prstGeom>
        </p:spPr>
      </p:pic>
      <p:sp>
        <p:nvSpPr>
          <p:cNvPr id="4" name="Title 3">
            <a:extLst>
              <a:ext uri="{FF2B5EF4-FFF2-40B4-BE49-F238E27FC236}">
                <a16:creationId xmlns:a16="http://schemas.microsoft.com/office/drawing/2014/main" id="{8F451A3F-4851-9087-1C68-A1D0C686275F}"/>
              </a:ext>
            </a:extLst>
          </p:cNvPr>
          <p:cNvSpPr txBox="1">
            <a:spLocks/>
          </p:cNvSpPr>
          <p:nvPr/>
        </p:nvSpPr>
        <p:spPr>
          <a:xfrm>
            <a:off x="2973549" y="738719"/>
            <a:ext cx="6244900" cy="575733"/>
          </a:xfrm>
          <a:prstGeom prst="rect">
            <a:avLst/>
          </a:prstGeom>
          <a:ln w="5715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lIns="91440" tIns="45720" rIns="91440" bIns="45720" rtlCol="0" anchor="b">
            <a:normAutofit fontScale="92500" lnSpcReduction="10000"/>
            <a:sp3d extrusionH="57150">
              <a:bevelT w="57150" h="38100" prst="artDeco"/>
            </a:sp3d>
          </a:bodyPr>
          <a:lstStyle>
            <a:lvl1pPr algn="ctr" defTabSz="457200" rtl="0" eaLnBrk="1" latinLnBrk="0" hangingPunct="1">
              <a:spcBef>
                <a:spcPct val="0"/>
              </a:spcBef>
              <a:buNone/>
              <a:defRPr sz="4000" b="0" kern="1200" cap="none">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The Adversary</a:t>
            </a:r>
          </a:p>
        </p:txBody>
      </p:sp>
      <p:sp>
        <p:nvSpPr>
          <p:cNvPr id="5" name="TextBox 4">
            <a:extLst>
              <a:ext uri="{FF2B5EF4-FFF2-40B4-BE49-F238E27FC236}">
                <a16:creationId xmlns:a16="http://schemas.microsoft.com/office/drawing/2014/main" id="{6FEBCACE-77BF-2B5D-9C1D-D1FF2EAEA7EB}"/>
              </a:ext>
            </a:extLst>
          </p:cNvPr>
          <p:cNvSpPr txBox="1"/>
          <p:nvPr/>
        </p:nvSpPr>
        <p:spPr>
          <a:xfrm>
            <a:off x="2413000" y="1981200"/>
            <a:ext cx="8407400" cy="1754326"/>
          </a:xfrm>
          <a:prstGeom prst="rect">
            <a:avLst/>
          </a:prstGeom>
          <a:noFill/>
        </p:spPr>
        <p:txBody>
          <a:bodyPr wrap="square" rtlCol="0">
            <a:spAutoFit/>
            <a:scene3d>
              <a:camera prst="orthographicFront"/>
              <a:lightRig rig="threePt" dir="t"/>
            </a:scene3d>
            <a:sp3d extrusionH="57150">
              <a:bevelT w="57150" h="38100" prst="artDeco"/>
            </a:sp3d>
          </a:bodyPr>
          <a:lstStyle/>
          <a:p>
            <a:r>
              <a:rPr lang="en-US" dirty="0">
                <a:solidFill>
                  <a:schemeClr val="accent2"/>
                </a:solidFill>
                <a:latin typeface="Troopers Condensed" pitchFamily="2" charset="0"/>
              </a:rPr>
              <a:t>All that was once known about the adversary has long since been burned out on the mainland of Eden. The Adversary is everything the one true god is not.</a:t>
            </a:r>
          </a:p>
          <a:p>
            <a:endParaRPr lang="en-US" dirty="0">
              <a:solidFill>
                <a:schemeClr val="accent2"/>
              </a:solidFill>
              <a:latin typeface="Troopers Condensed" pitchFamily="2" charset="0"/>
            </a:endParaRPr>
          </a:p>
          <a:p>
            <a:r>
              <a:rPr lang="en-US" dirty="0">
                <a:solidFill>
                  <a:schemeClr val="accent2"/>
                </a:solidFill>
                <a:latin typeface="Troopers Condensed" pitchFamily="2" charset="0"/>
              </a:rPr>
              <a:t>Chaos. Destruction. Disobedience. </a:t>
            </a:r>
          </a:p>
        </p:txBody>
      </p:sp>
      <p:sp>
        <p:nvSpPr>
          <p:cNvPr id="9" name="Rectangle 8">
            <a:extLst>
              <a:ext uri="{FF2B5EF4-FFF2-40B4-BE49-F238E27FC236}">
                <a16:creationId xmlns:a16="http://schemas.microsoft.com/office/drawing/2014/main" id="{879A1395-5AB3-C1D8-8F0D-E6CD94B7B016}"/>
              </a:ext>
            </a:extLst>
          </p:cNvPr>
          <p:cNvSpPr/>
          <p:nvPr/>
        </p:nvSpPr>
        <p:spPr>
          <a:xfrm>
            <a:off x="2510204" y="4066442"/>
            <a:ext cx="7781192" cy="10550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6D96253-A290-86DC-9920-D50B1CD5FDA9}"/>
              </a:ext>
            </a:extLst>
          </p:cNvPr>
          <p:cNvSpPr/>
          <p:nvPr/>
        </p:nvSpPr>
        <p:spPr>
          <a:xfrm>
            <a:off x="2510204" y="4350465"/>
            <a:ext cx="7781192" cy="10550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7A7E92-1337-402B-9656-F4265FE07B0F}"/>
              </a:ext>
            </a:extLst>
          </p:cNvPr>
          <p:cNvSpPr/>
          <p:nvPr/>
        </p:nvSpPr>
        <p:spPr>
          <a:xfrm>
            <a:off x="2510203" y="4626911"/>
            <a:ext cx="7913077" cy="10550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894FA5-619D-3D6F-CBB6-743401BFF666}"/>
              </a:ext>
            </a:extLst>
          </p:cNvPr>
          <p:cNvSpPr/>
          <p:nvPr/>
        </p:nvSpPr>
        <p:spPr>
          <a:xfrm>
            <a:off x="2513137" y="4900240"/>
            <a:ext cx="6068155" cy="10550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30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0.70"/>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strVal val="#ppt_w*0.70"/>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Effect transition="in" filter="fade">
                                      <p:cBhvr>
                                        <p:cTn id="35" dur="1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mph" presetSubtype="0" repeatCount="indefinite" fill="hold" nodeType="clickEffect">
                                  <p:stCondLst>
                                    <p:cond delay="0"/>
                                  </p:stCondLst>
                                  <p:childTnLst>
                                    <p:animEffect transition="out" filter="fade">
                                      <p:cBhvr>
                                        <p:cTn id="39" dur="500" tmFilter="0, 0; .2, .5; .8, .5; 1, 0"/>
                                        <p:tgtEl>
                                          <p:spTgt spid="3"/>
                                        </p:tgtEl>
                                      </p:cBhvr>
                                    </p:animEffect>
                                    <p:animScale>
                                      <p:cBhvr>
                                        <p:cTn id="4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9" grpId="0" animBg="1"/>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2F836-3E7A-8CF0-DD47-E5D5567E2F5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D8B1C22-87EA-C433-4005-1AA3B4ECCE5E}"/>
              </a:ext>
            </a:extLst>
          </p:cNvPr>
          <p:cNvSpPr txBox="1"/>
          <p:nvPr/>
        </p:nvSpPr>
        <p:spPr>
          <a:xfrm>
            <a:off x="2413000" y="3914042"/>
            <a:ext cx="8407400" cy="1200329"/>
          </a:xfrm>
          <a:prstGeom prst="rect">
            <a:avLst/>
          </a:prstGeom>
          <a:noFill/>
        </p:spPr>
        <p:txBody>
          <a:bodyPr wrap="square" rtlCol="0">
            <a:spAutoFit/>
            <a:scene3d>
              <a:camera prst="orthographicFront"/>
              <a:lightRig rig="threePt" dir="t"/>
            </a:scene3d>
            <a:sp3d extrusionH="57150">
              <a:bevelT w="57150" h="38100" prst="artDeco"/>
            </a:sp3d>
          </a:bodyPr>
          <a:lstStyle/>
          <a:p>
            <a:r>
              <a:rPr lang="en-US" dirty="0">
                <a:solidFill>
                  <a:schemeClr val="accent2"/>
                </a:solidFill>
                <a:latin typeface="Troopers Condensed" pitchFamily="2" charset="0"/>
              </a:rPr>
              <a:t>Actual worshippers of The Adversary are almost non-existent on the mainland. Accusations of his worship are typically used to destroy someone’s reputation or to force them into line.</a:t>
            </a:r>
          </a:p>
        </p:txBody>
      </p:sp>
      <p:pic>
        <p:nvPicPr>
          <p:cNvPr id="3" name="Picture 2">
            <a:extLst>
              <a:ext uri="{FF2B5EF4-FFF2-40B4-BE49-F238E27FC236}">
                <a16:creationId xmlns:a16="http://schemas.microsoft.com/office/drawing/2014/main" id="{1E1EA2CD-26BD-1FE1-B17F-8A6620659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69" y="-395653"/>
            <a:ext cx="2359269" cy="3538904"/>
          </a:xfrm>
          <a:prstGeom prst="rect">
            <a:avLst/>
          </a:prstGeom>
        </p:spPr>
      </p:pic>
      <p:sp>
        <p:nvSpPr>
          <p:cNvPr id="4" name="Title 3">
            <a:extLst>
              <a:ext uri="{FF2B5EF4-FFF2-40B4-BE49-F238E27FC236}">
                <a16:creationId xmlns:a16="http://schemas.microsoft.com/office/drawing/2014/main" id="{98224D34-90A5-A7C9-D1AA-EC2CBF24BAA3}"/>
              </a:ext>
            </a:extLst>
          </p:cNvPr>
          <p:cNvSpPr txBox="1">
            <a:spLocks/>
          </p:cNvSpPr>
          <p:nvPr/>
        </p:nvSpPr>
        <p:spPr>
          <a:xfrm>
            <a:off x="2973549" y="738719"/>
            <a:ext cx="6244900" cy="575733"/>
          </a:xfrm>
          <a:prstGeom prst="rect">
            <a:avLst/>
          </a:prstGeom>
          <a:ln w="5715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lIns="91440" tIns="45720" rIns="91440" bIns="45720" rtlCol="0" anchor="b">
            <a:normAutofit fontScale="92500" lnSpcReduction="10000"/>
            <a:sp3d extrusionH="57150">
              <a:bevelT w="57150" h="38100" prst="artDeco"/>
            </a:sp3d>
          </a:bodyPr>
          <a:lstStyle>
            <a:lvl1pPr algn="ctr" defTabSz="457200" rtl="0" eaLnBrk="1" latinLnBrk="0" hangingPunct="1">
              <a:spcBef>
                <a:spcPct val="0"/>
              </a:spcBef>
              <a:buNone/>
              <a:defRPr sz="4000" b="0" kern="1200" cap="none">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The Adversary</a:t>
            </a:r>
          </a:p>
        </p:txBody>
      </p:sp>
      <p:sp>
        <p:nvSpPr>
          <p:cNvPr id="5" name="TextBox 4">
            <a:extLst>
              <a:ext uri="{FF2B5EF4-FFF2-40B4-BE49-F238E27FC236}">
                <a16:creationId xmlns:a16="http://schemas.microsoft.com/office/drawing/2014/main" id="{1CFA22CD-5449-A3A4-9726-0FAC5954FACC}"/>
              </a:ext>
            </a:extLst>
          </p:cNvPr>
          <p:cNvSpPr txBox="1"/>
          <p:nvPr/>
        </p:nvSpPr>
        <p:spPr>
          <a:xfrm>
            <a:off x="2413000" y="1981200"/>
            <a:ext cx="8407400" cy="1754326"/>
          </a:xfrm>
          <a:prstGeom prst="rect">
            <a:avLst/>
          </a:prstGeom>
          <a:noFill/>
        </p:spPr>
        <p:txBody>
          <a:bodyPr wrap="square" rtlCol="0">
            <a:spAutoFit/>
            <a:scene3d>
              <a:camera prst="orthographicFront"/>
              <a:lightRig rig="threePt" dir="t"/>
            </a:scene3d>
            <a:sp3d extrusionH="57150">
              <a:bevelT w="57150" h="38100" prst="artDeco"/>
            </a:sp3d>
          </a:bodyPr>
          <a:lstStyle/>
          <a:p>
            <a:r>
              <a:rPr lang="en-US" dirty="0">
                <a:solidFill>
                  <a:schemeClr val="accent2"/>
                </a:solidFill>
                <a:latin typeface="Troopers Condensed" pitchFamily="2" charset="0"/>
              </a:rPr>
              <a:t>All that was once known about the adversary has long since been burned out on the mainland of Eden. The Adversary is everything the one true god is not.</a:t>
            </a:r>
          </a:p>
          <a:p>
            <a:endParaRPr lang="en-US" dirty="0">
              <a:solidFill>
                <a:schemeClr val="accent2"/>
              </a:solidFill>
              <a:latin typeface="Troopers Condensed" pitchFamily="2" charset="0"/>
            </a:endParaRPr>
          </a:p>
          <a:p>
            <a:r>
              <a:rPr lang="en-US" dirty="0">
                <a:solidFill>
                  <a:schemeClr val="accent2"/>
                </a:solidFill>
                <a:latin typeface="Troopers Condensed" pitchFamily="2" charset="0"/>
              </a:rPr>
              <a:t>Chaos. Destruction. Disobedience. </a:t>
            </a:r>
          </a:p>
        </p:txBody>
      </p:sp>
      <p:sp>
        <p:nvSpPr>
          <p:cNvPr id="8" name="TextBox 7">
            <a:extLst>
              <a:ext uri="{FF2B5EF4-FFF2-40B4-BE49-F238E27FC236}">
                <a16:creationId xmlns:a16="http://schemas.microsoft.com/office/drawing/2014/main" id="{34382E40-BA1C-C2D1-6FDB-3B5CB05355B9}"/>
              </a:ext>
            </a:extLst>
          </p:cNvPr>
          <p:cNvSpPr txBox="1"/>
          <p:nvPr/>
        </p:nvSpPr>
        <p:spPr>
          <a:xfrm>
            <a:off x="2413000" y="5242118"/>
            <a:ext cx="8407400" cy="646331"/>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dirty="0">
                <a:solidFill>
                  <a:srgbClr val="C00000"/>
                </a:solidFill>
                <a:latin typeface="Triforce" pitchFamily="2" charset="0"/>
              </a:rPr>
              <a:t>The Adversary still holds a foothold in this world on Serpent’s Island. Feel free to visit if you would like to be murdered on sight.</a:t>
            </a:r>
          </a:p>
        </p:txBody>
      </p:sp>
      <p:sp>
        <p:nvSpPr>
          <p:cNvPr id="9" name="Rectangle 8">
            <a:extLst>
              <a:ext uri="{FF2B5EF4-FFF2-40B4-BE49-F238E27FC236}">
                <a16:creationId xmlns:a16="http://schemas.microsoft.com/office/drawing/2014/main" id="{42805C09-C307-8D06-C788-AEEC8918E8F1}"/>
              </a:ext>
            </a:extLst>
          </p:cNvPr>
          <p:cNvSpPr/>
          <p:nvPr/>
        </p:nvSpPr>
        <p:spPr>
          <a:xfrm>
            <a:off x="2510204" y="4066442"/>
            <a:ext cx="7781192" cy="10550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EFF4AC-01E7-7456-DAF4-E583E75FE86F}"/>
              </a:ext>
            </a:extLst>
          </p:cNvPr>
          <p:cNvSpPr/>
          <p:nvPr/>
        </p:nvSpPr>
        <p:spPr>
          <a:xfrm>
            <a:off x="2510204" y="4350465"/>
            <a:ext cx="7781192" cy="10550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3D417F-91C9-293E-5F00-337AF15F69CC}"/>
              </a:ext>
            </a:extLst>
          </p:cNvPr>
          <p:cNvSpPr/>
          <p:nvPr/>
        </p:nvSpPr>
        <p:spPr>
          <a:xfrm>
            <a:off x="2510203" y="4626911"/>
            <a:ext cx="7913077" cy="10550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96968D-B7BD-0765-2B72-7C747E2F378F}"/>
              </a:ext>
            </a:extLst>
          </p:cNvPr>
          <p:cNvSpPr/>
          <p:nvPr/>
        </p:nvSpPr>
        <p:spPr>
          <a:xfrm>
            <a:off x="2513137" y="4900240"/>
            <a:ext cx="6068155" cy="10550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6373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par>
                          <p:cTn id="12" fill="hold">
                            <p:stCondLst>
                              <p:cond delay="1000"/>
                            </p:stCondLst>
                            <p:childTnLst>
                              <p:par>
                                <p:cTn id="13" presetID="9" presetClass="exit" presetSubtype="0" fill="hold" grpId="0" nodeType="afterEffect">
                                  <p:stCondLst>
                                    <p:cond delay="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par>
                          <p:cTn id="16" fill="hold">
                            <p:stCondLst>
                              <p:cond delay="1500"/>
                            </p:stCondLst>
                            <p:childTnLst>
                              <p:par>
                                <p:cTn id="17" presetID="9" presetClass="exit" presetSubtype="0" fill="hold" grpId="0" nodeType="afterEffect">
                                  <p:stCondLst>
                                    <p:cond delay="0"/>
                                  </p:stCondLst>
                                  <p:childTnLst>
                                    <p:animEffect transition="out" filter="dissolv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anim calcmode="lin" valueType="num">
                                      <p:cBhvr>
                                        <p:cTn id="2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0A695-ABFA-8C10-9626-8766F884A75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112B42A-87AA-E19E-CDB6-D587AB230898}"/>
              </a:ext>
            </a:extLst>
          </p:cNvPr>
          <p:cNvSpPr txBox="1"/>
          <p:nvPr/>
        </p:nvSpPr>
        <p:spPr>
          <a:xfrm>
            <a:off x="1725000" y="1734283"/>
            <a:ext cx="8741997" cy="3960933"/>
          </a:xfrm>
          <a:prstGeom prst="rect">
            <a:avLst/>
          </a:prstGeom>
          <a:noFill/>
        </p:spPr>
        <p:txBody>
          <a:bodyPr wrap="square" rtlCol="0">
            <a:prstTxWarp prst="textCirclePour">
              <a:avLst/>
            </a:prstTxWarp>
            <a:spAutoFit/>
            <a:scene3d>
              <a:camera prst="orthographicFront"/>
              <a:lightRig rig="threePt" dir="t"/>
            </a:scene3d>
            <a:sp3d extrusionH="57150">
              <a:bevelT w="57150" h="38100" prst="artDeco"/>
            </a:sp3d>
          </a:bodyPr>
          <a:lstStyle/>
          <a:p>
            <a:pPr algn="ctr"/>
            <a:r>
              <a:rPr lang="en-US" sz="2800" dirty="0">
                <a:solidFill>
                  <a:srgbClr val="C00000"/>
                </a:solidFill>
                <a:latin typeface="Triforce" pitchFamily="2" charset="0"/>
              </a:rPr>
              <a:t>The Adversary still holds a foothold in this world on Serpent’s Island. Feel free to visit if you would like to be murdered on sight.</a:t>
            </a:r>
          </a:p>
        </p:txBody>
      </p:sp>
      <p:pic>
        <p:nvPicPr>
          <p:cNvPr id="3" name="Picture 2">
            <a:extLst>
              <a:ext uri="{FF2B5EF4-FFF2-40B4-BE49-F238E27FC236}">
                <a16:creationId xmlns:a16="http://schemas.microsoft.com/office/drawing/2014/main" id="{FA555091-85DB-041C-8CF7-4E85B33DA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69" y="-395653"/>
            <a:ext cx="2359269" cy="3538904"/>
          </a:xfrm>
          <a:prstGeom prst="rect">
            <a:avLst/>
          </a:prstGeom>
        </p:spPr>
      </p:pic>
      <p:sp>
        <p:nvSpPr>
          <p:cNvPr id="4" name="Title 3">
            <a:extLst>
              <a:ext uri="{FF2B5EF4-FFF2-40B4-BE49-F238E27FC236}">
                <a16:creationId xmlns:a16="http://schemas.microsoft.com/office/drawing/2014/main" id="{1F976D89-F90E-4F1A-D6FB-7616748E3755}"/>
              </a:ext>
            </a:extLst>
          </p:cNvPr>
          <p:cNvSpPr txBox="1">
            <a:spLocks/>
          </p:cNvSpPr>
          <p:nvPr/>
        </p:nvSpPr>
        <p:spPr>
          <a:xfrm>
            <a:off x="2973549" y="738719"/>
            <a:ext cx="6244900" cy="575733"/>
          </a:xfrm>
          <a:prstGeom prst="rect">
            <a:avLst/>
          </a:prstGeom>
          <a:ln w="57150">
            <a:solidFill>
              <a:schemeClr val="accent2"/>
            </a:solidFill>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lIns="91440" tIns="45720" rIns="91440" bIns="45720" rtlCol="0" anchor="b">
            <a:normAutofit fontScale="92500" lnSpcReduction="10000"/>
            <a:sp3d extrusionH="57150">
              <a:bevelT w="57150" h="38100" prst="artDeco"/>
            </a:sp3d>
          </a:bodyPr>
          <a:lstStyle>
            <a:lvl1pPr algn="ctr" defTabSz="457200" rtl="0" eaLnBrk="1" latinLnBrk="0" hangingPunct="1">
              <a:spcBef>
                <a:spcPct val="0"/>
              </a:spcBef>
              <a:buNone/>
              <a:defRPr sz="4000" b="0" kern="1200" cap="none">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The Adversary</a:t>
            </a:r>
          </a:p>
        </p:txBody>
      </p:sp>
    </p:spTree>
    <p:extLst>
      <p:ext uri="{BB962C8B-B14F-4D97-AF65-F5344CB8AC3E}">
        <p14:creationId xmlns:p14="http://schemas.microsoft.com/office/powerpoint/2010/main" val="3465572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C5B01-165F-238B-202A-35AA31D9563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FFDD146-2893-7B99-306C-EF96A5026FFD}"/>
              </a:ext>
            </a:extLst>
          </p:cNvPr>
          <p:cNvSpPr txBox="1"/>
          <p:nvPr/>
        </p:nvSpPr>
        <p:spPr>
          <a:xfrm>
            <a:off x="1725000" y="1734283"/>
            <a:ext cx="8741997" cy="3960933"/>
          </a:xfrm>
          <a:prstGeom prst="rect">
            <a:avLst/>
          </a:prstGeom>
          <a:noFill/>
        </p:spPr>
        <p:txBody>
          <a:bodyPr wrap="square" rtlCol="0">
            <a:prstTxWarp prst="textCirclePour">
              <a:avLst/>
            </a:prstTxWarp>
            <a:spAutoFit/>
            <a:scene3d>
              <a:camera prst="orthographicFront"/>
              <a:lightRig rig="threePt" dir="t"/>
            </a:scene3d>
            <a:sp3d extrusionH="57150">
              <a:bevelT w="57150" h="38100" prst="artDeco"/>
            </a:sp3d>
          </a:bodyPr>
          <a:lstStyle/>
          <a:p>
            <a:pPr algn="ctr"/>
            <a:r>
              <a:rPr lang="en-US" sz="2800" dirty="0">
                <a:solidFill>
                  <a:srgbClr val="C00000"/>
                </a:solidFill>
                <a:latin typeface="Triforce" pitchFamily="2" charset="0"/>
              </a:rPr>
              <a:t>The Adversary still holds a foothold in this world on Serpent’s Island. Feel free to visit if you would like to be murdered on sight.</a:t>
            </a:r>
          </a:p>
        </p:txBody>
      </p:sp>
      <p:pic>
        <p:nvPicPr>
          <p:cNvPr id="3" name="Picture 2">
            <a:extLst>
              <a:ext uri="{FF2B5EF4-FFF2-40B4-BE49-F238E27FC236}">
                <a16:creationId xmlns:a16="http://schemas.microsoft.com/office/drawing/2014/main" id="{E0DFB8BD-8EB6-FB32-A809-425368C01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1" y="1945297"/>
            <a:ext cx="2359269" cy="3538904"/>
          </a:xfrm>
          <a:prstGeom prst="rect">
            <a:avLst/>
          </a:prstGeom>
        </p:spPr>
      </p:pic>
    </p:spTree>
    <p:extLst>
      <p:ext uri="{BB962C8B-B14F-4D97-AF65-F5344CB8AC3E}">
        <p14:creationId xmlns:p14="http://schemas.microsoft.com/office/powerpoint/2010/main" val="2095970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6E2C9-2506-413F-1BAB-45DCE8D050D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D4D8598-C02A-D293-332A-FC4885F12CE7}"/>
              </a:ext>
            </a:extLst>
          </p:cNvPr>
          <p:cNvSpPr txBox="1"/>
          <p:nvPr/>
        </p:nvSpPr>
        <p:spPr>
          <a:xfrm>
            <a:off x="1384788" y="0"/>
            <a:ext cx="9157189" cy="6818435"/>
          </a:xfrm>
          <a:prstGeom prst="rect">
            <a:avLst/>
          </a:prstGeom>
          <a:noFill/>
        </p:spPr>
        <p:txBody>
          <a:bodyPr wrap="square" rtlCol="0">
            <a:prstTxWarp prst="textCirclePour">
              <a:avLst/>
            </a:prstTxWarp>
            <a:spAutoFit/>
            <a:scene3d>
              <a:camera prst="orthographicFront"/>
              <a:lightRig rig="threePt" dir="t"/>
            </a:scene3d>
            <a:sp3d extrusionH="57150">
              <a:bevelT w="57150" h="38100" prst="artDeco"/>
            </a:sp3d>
          </a:bodyPr>
          <a:lstStyle/>
          <a:p>
            <a:pPr algn="ctr"/>
            <a:r>
              <a:rPr lang="en-US" sz="2800" dirty="0">
                <a:solidFill>
                  <a:srgbClr val="C00000"/>
                </a:solidFill>
                <a:latin typeface="Triforce" pitchFamily="2" charset="0"/>
              </a:rPr>
              <a:t>The Adversary still holds a foothold in this world on Serpent’s Island. Feel free to visit if you would like to be murdered on sight.</a:t>
            </a:r>
          </a:p>
        </p:txBody>
      </p:sp>
      <p:pic>
        <p:nvPicPr>
          <p:cNvPr id="3" name="Picture 2">
            <a:extLst>
              <a:ext uri="{FF2B5EF4-FFF2-40B4-BE49-F238E27FC236}">
                <a16:creationId xmlns:a16="http://schemas.microsoft.com/office/drawing/2014/main" id="{65FA5AE5-E437-2306-059C-FC11C5271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016" y="1659548"/>
            <a:ext cx="2359269" cy="3538904"/>
          </a:xfrm>
          <a:prstGeom prst="rect">
            <a:avLst/>
          </a:prstGeom>
        </p:spPr>
      </p:pic>
    </p:spTree>
    <p:extLst>
      <p:ext uri="{BB962C8B-B14F-4D97-AF65-F5344CB8AC3E}">
        <p14:creationId xmlns:p14="http://schemas.microsoft.com/office/powerpoint/2010/main" val="2346018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BE22A-4C76-9418-7E4E-974AEB54665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DF359D9-4A9E-5372-9D50-D2837421D273}"/>
              </a:ext>
            </a:extLst>
          </p:cNvPr>
          <p:cNvSpPr txBox="1"/>
          <p:nvPr/>
        </p:nvSpPr>
        <p:spPr>
          <a:xfrm>
            <a:off x="1384788" y="0"/>
            <a:ext cx="9157189" cy="6818435"/>
          </a:xfrm>
          <a:prstGeom prst="rect">
            <a:avLst/>
          </a:prstGeom>
          <a:noFill/>
        </p:spPr>
        <p:txBody>
          <a:bodyPr wrap="square" rtlCol="0">
            <a:prstTxWarp prst="textCirclePour">
              <a:avLst/>
            </a:prstTxWarp>
            <a:spAutoFit/>
            <a:scene3d>
              <a:camera prst="orthographicFront"/>
              <a:lightRig rig="threePt" dir="t"/>
            </a:scene3d>
            <a:sp3d extrusionH="57150">
              <a:bevelT w="57150" h="38100" prst="artDeco"/>
            </a:sp3d>
          </a:bodyPr>
          <a:lstStyle/>
          <a:p>
            <a:pPr algn="ctr"/>
            <a:r>
              <a:rPr lang="en-US" sz="2800" dirty="0">
                <a:solidFill>
                  <a:schemeClr val="bg1"/>
                </a:solidFill>
                <a:latin typeface="Triforce" pitchFamily="2" charset="0"/>
              </a:rPr>
              <a:t>The Adversary still holds a foothold in this world on Serpent’s Island. Feel free to visit if you would like to be murdered on sight.</a:t>
            </a:r>
          </a:p>
        </p:txBody>
      </p:sp>
      <p:pic>
        <p:nvPicPr>
          <p:cNvPr id="3" name="Picture 2">
            <a:extLst>
              <a:ext uri="{FF2B5EF4-FFF2-40B4-BE49-F238E27FC236}">
                <a16:creationId xmlns:a16="http://schemas.microsoft.com/office/drawing/2014/main" id="{95E5FBEE-0F70-6100-8D97-B2C14DFE5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076" y="-1339850"/>
            <a:ext cx="6659847" cy="9989772"/>
          </a:xfrm>
          <a:prstGeom prst="rect">
            <a:avLst/>
          </a:prstGeom>
        </p:spPr>
      </p:pic>
    </p:spTree>
    <p:extLst>
      <p:ext uri="{BB962C8B-B14F-4D97-AF65-F5344CB8AC3E}">
        <p14:creationId xmlns:p14="http://schemas.microsoft.com/office/powerpoint/2010/main" val="1330908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F828-378A-25FE-99CB-FAA3394ED07A}"/>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8703260F-8241-EFD0-EE08-0184D71E5750}"/>
              </a:ext>
            </a:extLst>
          </p:cNvPr>
          <p:cNvSpPr txBox="1">
            <a:spLocks/>
          </p:cNvSpPr>
          <p:nvPr/>
        </p:nvSpPr>
        <p:spPr>
          <a:xfrm>
            <a:off x="-142187" y="0"/>
            <a:ext cx="4263337" cy="732366"/>
          </a:xfrm>
          <a:prstGeom prst="rect">
            <a:avLst/>
          </a:prstGeom>
          <a:ln>
            <a:noFill/>
          </a:ln>
          <a:effectLst/>
        </p:spPr>
        <p:txBody>
          <a:bodyPr vert="horz" lIns="91440" tIns="45720" rIns="91440" bIns="45720" rtlCol="0" anchor="b">
            <a:normAutofit/>
            <a:scene3d>
              <a:camera prst="orthographicFront"/>
              <a:lightRig rig="threePt" dir="t"/>
            </a:scene3d>
            <a:sp3d extrusionH="57150">
              <a:bevelT w="57150" h="38100" prst="artDeco"/>
            </a:sp3d>
          </a:bodyPr>
          <a:lstStyle>
            <a:lvl1pPr algn="ctr" defTabSz="457200" rtl="0" eaLnBrk="1" latinLnBrk="0" hangingPunct="1">
              <a:spcBef>
                <a:spcPct val="0"/>
              </a:spcBef>
              <a:buNone/>
              <a:defRPr sz="4000" b="0" kern="1200" cap="none">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effectLst>
                  <a:outerShdw blurRad="50800" dist="139700" algn="l" rotWithShape="0">
                    <a:prstClr val="black">
                      <a:alpha val="40000"/>
                    </a:prstClr>
                  </a:outerShdw>
                </a:effectLst>
                <a:latin typeface="Arial Black" panose="020B0A04020102020204" pitchFamily="34" charset="0"/>
              </a:rPr>
              <a:t>Recalibrating</a:t>
            </a:r>
          </a:p>
        </p:txBody>
      </p:sp>
      <p:sp>
        <p:nvSpPr>
          <p:cNvPr id="5" name="Title 3">
            <a:extLst>
              <a:ext uri="{FF2B5EF4-FFF2-40B4-BE49-F238E27FC236}">
                <a16:creationId xmlns:a16="http://schemas.microsoft.com/office/drawing/2014/main" id="{29850DF7-1C7D-4A0A-1560-68DEE0AFC061}"/>
              </a:ext>
            </a:extLst>
          </p:cNvPr>
          <p:cNvSpPr txBox="1">
            <a:spLocks/>
          </p:cNvSpPr>
          <p:nvPr/>
        </p:nvSpPr>
        <p:spPr>
          <a:xfrm>
            <a:off x="1832663" y="23282"/>
            <a:ext cx="4263337" cy="732366"/>
          </a:xfrm>
          <a:prstGeom prst="rect">
            <a:avLst/>
          </a:prstGeom>
          <a:ln>
            <a:noFill/>
          </a:ln>
          <a:effectLst/>
        </p:spPr>
        <p:txBody>
          <a:bodyPr vert="horz" lIns="91440" tIns="45720" rIns="91440" bIns="45720" rtlCol="0" anchor="b">
            <a:normAutofit/>
            <a:scene3d>
              <a:camera prst="orthographicFront"/>
              <a:lightRig rig="threePt" dir="t"/>
            </a:scene3d>
            <a:sp3d extrusionH="57150">
              <a:bevelT w="57150" h="38100" prst="artDeco"/>
            </a:sp3d>
          </a:bodyPr>
          <a:lstStyle>
            <a:lvl1pPr algn="ctr" defTabSz="457200" rtl="0" eaLnBrk="1" latinLnBrk="0" hangingPunct="1">
              <a:spcBef>
                <a:spcPct val="0"/>
              </a:spcBef>
              <a:buNone/>
              <a:defRPr sz="4000" b="0" kern="1200" cap="none">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effectLst>
                  <a:outerShdw blurRad="50800" dist="139700" algn="l" rotWithShape="0">
                    <a:prstClr val="black">
                      <a:alpha val="40000"/>
                    </a:prstClr>
                  </a:outerShdw>
                </a:effectLst>
                <a:latin typeface="Arial Black" panose="020B0A04020102020204" pitchFamily="34" charset="0"/>
              </a:rPr>
              <a:t>.</a:t>
            </a:r>
          </a:p>
        </p:txBody>
      </p:sp>
      <p:sp>
        <p:nvSpPr>
          <p:cNvPr id="6" name="Title 3">
            <a:extLst>
              <a:ext uri="{FF2B5EF4-FFF2-40B4-BE49-F238E27FC236}">
                <a16:creationId xmlns:a16="http://schemas.microsoft.com/office/drawing/2014/main" id="{7DA76757-C726-72A2-CBF9-B3B69B84064E}"/>
              </a:ext>
            </a:extLst>
          </p:cNvPr>
          <p:cNvSpPr txBox="1">
            <a:spLocks/>
          </p:cNvSpPr>
          <p:nvPr/>
        </p:nvSpPr>
        <p:spPr>
          <a:xfrm>
            <a:off x="1989481" y="23282"/>
            <a:ext cx="4263337" cy="732366"/>
          </a:xfrm>
          <a:prstGeom prst="rect">
            <a:avLst/>
          </a:prstGeom>
          <a:ln>
            <a:noFill/>
          </a:ln>
          <a:effectLst/>
        </p:spPr>
        <p:txBody>
          <a:bodyPr vert="horz" lIns="91440" tIns="45720" rIns="91440" bIns="45720" rtlCol="0" anchor="b">
            <a:normAutofit/>
            <a:scene3d>
              <a:camera prst="orthographicFront"/>
              <a:lightRig rig="threePt" dir="t"/>
            </a:scene3d>
            <a:sp3d extrusionH="57150">
              <a:bevelT w="57150" h="38100" prst="artDeco"/>
            </a:sp3d>
          </a:bodyPr>
          <a:lstStyle>
            <a:lvl1pPr algn="ctr" defTabSz="457200" rtl="0" eaLnBrk="1" latinLnBrk="0" hangingPunct="1">
              <a:spcBef>
                <a:spcPct val="0"/>
              </a:spcBef>
              <a:buNone/>
              <a:defRPr sz="4000" b="0" kern="1200" cap="none">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effectLst>
                  <a:outerShdw blurRad="50800" dist="139700" algn="l" rotWithShape="0">
                    <a:prstClr val="black">
                      <a:alpha val="40000"/>
                    </a:prstClr>
                  </a:outerShdw>
                </a:effectLst>
                <a:latin typeface="Arial Black" panose="020B0A04020102020204" pitchFamily="34" charset="0"/>
              </a:rPr>
              <a:t>.</a:t>
            </a:r>
          </a:p>
        </p:txBody>
      </p:sp>
      <p:sp>
        <p:nvSpPr>
          <p:cNvPr id="4" name="Title 3">
            <a:extLst>
              <a:ext uri="{FF2B5EF4-FFF2-40B4-BE49-F238E27FC236}">
                <a16:creationId xmlns:a16="http://schemas.microsoft.com/office/drawing/2014/main" id="{3659347A-BCCE-2CB2-AAF8-DEE3244A8F32}"/>
              </a:ext>
            </a:extLst>
          </p:cNvPr>
          <p:cNvSpPr txBox="1">
            <a:spLocks/>
          </p:cNvSpPr>
          <p:nvPr/>
        </p:nvSpPr>
        <p:spPr>
          <a:xfrm>
            <a:off x="2146299" y="23282"/>
            <a:ext cx="4263337" cy="732366"/>
          </a:xfrm>
          <a:prstGeom prst="rect">
            <a:avLst/>
          </a:prstGeom>
          <a:ln>
            <a:noFill/>
          </a:ln>
          <a:effectLst/>
        </p:spPr>
        <p:txBody>
          <a:bodyPr vert="horz" lIns="91440" tIns="45720" rIns="91440" bIns="45720" rtlCol="0" anchor="b">
            <a:normAutofit/>
            <a:scene3d>
              <a:camera prst="orthographicFront"/>
              <a:lightRig rig="threePt" dir="t"/>
            </a:scene3d>
            <a:sp3d extrusionH="57150">
              <a:bevelT w="57150" h="38100" prst="artDeco"/>
            </a:sp3d>
          </a:bodyPr>
          <a:lstStyle>
            <a:lvl1pPr algn="ctr" defTabSz="457200" rtl="0" eaLnBrk="1" latinLnBrk="0" hangingPunct="1">
              <a:spcBef>
                <a:spcPct val="0"/>
              </a:spcBef>
              <a:buNone/>
              <a:defRPr sz="4000" b="0" kern="1200" cap="none">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effectLst>
                  <a:outerShdw blurRad="50800" dist="139700" algn="l" rotWithShape="0">
                    <a:prstClr val="black">
                      <a:alpha val="40000"/>
                    </a:prstClr>
                  </a:outerShdw>
                </a:effectLst>
                <a:latin typeface="Arial Black" panose="020B0A04020102020204" pitchFamily="34" charset="0"/>
              </a:rPr>
              <a:t>.</a:t>
            </a:r>
          </a:p>
        </p:txBody>
      </p:sp>
    </p:spTree>
    <p:extLst>
      <p:ext uri="{BB962C8B-B14F-4D97-AF65-F5344CB8AC3E}">
        <p14:creationId xmlns:p14="http://schemas.microsoft.com/office/powerpoint/2010/main" val="33876798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5" presetClass="emph" presetSubtype="0" repeatCount="5000" fill="hold" grpId="0" nodeType="clickEffect">
                                  <p:stCondLst>
                                    <p:cond delay="0"/>
                                  </p:stCondLst>
                                  <p:childTnLst>
                                    <p:anim calcmode="discrete" valueType="str">
                                      <p:cBhvr>
                                        <p:cTn id="16" dur="3000" fill="hold"/>
                                        <p:tgtEl>
                                          <p:spTgt spid="5"/>
                                        </p:tgtEl>
                                        <p:attrNameLst>
                                          <p:attrName>style.visibility</p:attrName>
                                        </p:attrNameLst>
                                      </p:cBhvr>
                                      <p:tavLst>
                                        <p:tav tm="0">
                                          <p:val>
                                            <p:strVal val="hidden"/>
                                          </p:val>
                                        </p:tav>
                                        <p:tav tm="50000">
                                          <p:val>
                                            <p:strVal val="visible"/>
                                          </p:val>
                                        </p:tav>
                                      </p:tavLst>
                                    </p:anim>
                                  </p:childTnLst>
                                </p:cTn>
                              </p:par>
                              <p:par>
                                <p:cTn id="17" presetID="35" presetClass="emph" presetSubtype="0" repeatCount="5000" fill="hold" grpId="0" nodeType="withEffect">
                                  <p:stCondLst>
                                    <p:cond delay="1000"/>
                                  </p:stCondLst>
                                  <p:childTnLst>
                                    <p:anim calcmode="discrete" valueType="str">
                                      <p:cBhvr>
                                        <p:cTn id="18" dur="3000" fill="hold"/>
                                        <p:tgtEl>
                                          <p:spTgt spid="6"/>
                                        </p:tgtEl>
                                        <p:attrNameLst>
                                          <p:attrName>style.visibility</p:attrName>
                                        </p:attrNameLst>
                                      </p:cBhvr>
                                      <p:tavLst>
                                        <p:tav tm="0">
                                          <p:val>
                                            <p:strVal val="hidden"/>
                                          </p:val>
                                        </p:tav>
                                        <p:tav tm="50000">
                                          <p:val>
                                            <p:strVal val="visible"/>
                                          </p:val>
                                        </p:tav>
                                      </p:tavLst>
                                    </p:anim>
                                  </p:childTnLst>
                                </p:cTn>
                              </p:par>
                              <p:par>
                                <p:cTn id="19" presetID="35" presetClass="emph" presetSubtype="0" repeatCount="5000" fill="hold" grpId="0" nodeType="withEffect">
                                  <p:stCondLst>
                                    <p:cond delay="2000"/>
                                  </p:stCondLst>
                                  <p:childTnLst>
                                    <p:anim calcmode="discrete" valueType="str">
                                      <p:cBhvr>
                                        <p:cTn id="20" dur="3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6" grpId="0"/>
      <p:bldP spid="6" grpId="1"/>
      <p:bldP spid="4" grpId="0"/>
      <p:bldP spid="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CB7B1-EEED-C9F7-49BF-A7271DD49AF9}"/>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6650AFE1-BF3F-58CC-73AD-59F30D73C267}"/>
              </a:ext>
            </a:extLst>
          </p:cNvPr>
          <p:cNvSpPr txBox="1">
            <a:spLocks/>
          </p:cNvSpPr>
          <p:nvPr/>
        </p:nvSpPr>
        <p:spPr>
          <a:xfrm>
            <a:off x="-142187" y="0"/>
            <a:ext cx="4263337" cy="732366"/>
          </a:xfrm>
          <a:prstGeom prst="rect">
            <a:avLst/>
          </a:prstGeom>
          <a:ln>
            <a:noFill/>
          </a:ln>
          <a:effectLst/>
        </p:spPr>
        <p:txBody>
          <a:bodyPr vert="horz" lIns="91440" tIns="45720" rIns="91440" bIns="45720" rtlCol="0" anchor="b">
            <a:normAutofit/>
            <a:scene3d>
              <a:camera prst="orthographicFront"/>
              <a:lightRig rig="threePt" dir="t"/>
            </a:scene3d>
            <a:sp3d extrusionH="57150">
              <a:bevelT w="57150" h="38100" prst="artDeco"/>
            </a:sp3d>
          </a:bodyPr>
          <a:lstStyle>
            <a:lvl1pPr algn="ctr" defTabSz="457200" rtl="0" eaLnBrk="1" latinLnBrk="0" hangingPunct="1">
              <a:spcBef>
                <a:spcPct val="0"/>
              </a:spcBef>
              <a:buNone/>
              <a:defRPr sz="4000" b="0" kern="1200" cap="none">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effectLst>
                  <a:outerShdw blurRad="50800" dist="139700" algn="l" rotWithShape="0">
                    <a:prstClr val="black">
                      <a:alpha val="40000"/>
                    </a:prstClr>
                  </a:outerShdw>
                </a:effectLst>
                <a:latin typeface="Arial Black" panose="020B0A04020102020204" pitchFamily="34" charset="0"/>
              </a:rPr>
              <a:t>Recalibrated.</a:t>
            </a:r>
          </a:p>
        </p:txBody>
      </p:sp>
      <p:sp>
        <p:nvSpPr>
          <p:cNvPr id="3" name="Title 3">
            <a:extLst>
              <a:ext uri="{FF2B5EF4-FFF2-40B4-BE49-F238E27FC236}">
                <a16:creationId xmlns:a16="http://schemas.microsoft.com/office/drawing/2014/main" id="{295919EE-5B50-B9A1-A746-BB451097EFC7}"/>
              </a:ext>
            </a:extLst>
          </p:cNvPr>
          <p:cNvSpPr txBox="1">
            <a:spLocks/>
          </p:cNvSpPr>
          <p:nvPr/>
        </p:nvSpPr>
        <p:spPr>
          <a:xfrm>
            <a:off x="-205687" y="732366"/>
            <a:ext cx="6860487" cy="732366"/>
          </a:xfrm>
          <a:prstGeom prst="rect">
            <a:avLst/>
          </a:prstGeom>
          <a:ln>
            <a:noFill/>
          </a:ln>
          <a:effectLst/>
        </p:spPr>
        <p:txBody>
          <a:bodyPr vert="horz" lIns="91440" tIns="45720" rIns="91440" bIns="45720" rtlCol="0" anchor="b">
            <a:normAutofit/>
            <a:scene3d>
              <a:camera prst="orthographicFront"/>
              <a:lightRig rig="threePt" dir="t"/>
            </a:scene3d>
            <a:sp3d extrusionH="57150">
              <a:bevelT w="57150" h="38100" prst="artDeco"/>
            </a:sp3d>
          </a:bodyPr>
          <a:lstStyle>
            <a:lvl1pPr algn="ctr" defTabSz="457200" rtl="0" eaLnBrk="1" latinLnBrk="0" hangingPunct="1">
              <a:spcBef>
                <a:spcPct val="0"/>
              </a:spcBef>
              <a:buNone/>
              <a:defRPr sz="4000" b="0" kern="1200" cap="none">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effectLst>
                  <a:outerShdw blurRad="50800" dist="139700" algn="l" rotWithShape="0">
                    <a:prstClr val="black">
                      <a:alpha val="40000"/>
                    </a:prstClr>
                  </a:outerShdw>
                </a:effectLst>
                <a:latin typeface="Arial Black" panose="020B0A04020102020204" pitchFamily="34" charset="0"/>
              </a:rPr>
              <a:t>Resuming onboarding.</a:t>
            </a:r>
          </a:p>
        </p:txBody>
      </p:sp>
      <p:pic>
        <p:nvPicPr>
          <p:cNvPr id="7" name="Picture 6">
            <a:extLst>
              <a:ext uri="{FF2B5EF4-FFF2-40B4-BE49-F238E27FC236}">
                <a16:creationId xmlns:a16="http://schemas.microsoft.com/office/drawing/2014/main" id="{9D6139C5-E604-6233-81D5-3E31C6EECFDF}"/>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418135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475B9-1092-D499-4C33-8720BF5403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069FC-2785-5799-9FE1-A560B78B7D5A}"/>
              </a:ext>
            </a:extLst>
          </p:cNvPr>
          <p:cNvSpPr>
            <a:spLocks noGrp="1"/>
          </p:cNvSpPr>
          <p:nvPr>
            <p:ph type="ctrTitle"/>
          </p:nvPr>
        </p:nvSpPr>
        <p:spPr>
          <a:xfrm>
            <a:off x="1001414" y="1630973"/>
            <a:ext cx="10371435" cy="1652953"/>
          </a:xfrm>
          <a:ln>
            <a:noFill/>
          </a:ln>
          <a:effectLst/>
          <a:scene3d>
            <a:camera prst="orthographicFront">
              <a:rot lat="0" lon="0" rev="0"/>
            </a:camera>
            <a:lightRig rig="chilly" dir="t">
              <a:rot lat="0" lon="0" rev="18480000"/>
            </a:lightRig>
          </a:scene3d>
          <a:sp3d prstMaterial="clear">
            <a:bevelT h="63500"/>
          </a:sp3d>
        </p:spPr>
        <p:txBody>
          <a:bodyPr>
            <a:normAutofit fontScale="90000"/>
            <a:sp3d extrusionH="57150">
              <a:bevelT w="57150" h="38100" prst="artDeco"/>
            </a:sp3d>
          </a:bodyPr>
          <a:lstStyle/>
          <a:p>
            <a:r>
              <a:rPr lang="en-US" b="1" dirty="0">
                <a:solidFill>
                  <a:schemeClr val="accent2"/>
                </a:solidFill>
                <a:latin typeface="Troopers Academy" pitchFamily="2" charset="0"/>
              </a:rPr>
              <a:t>Would you like to know more?</a:t>
            </a:r>
          </a:p>
        </p:txBody>
      </p:sp>
      <p:sp>
        <p:nvSpPr>
          <p:cNvPr id="3" name="Action Button: Go Forward or Next 2">
            <a:hlinkClick r:id="" action="ppaction://hlinkshowjump?jump=nextslide" highlightClick="1"/>
            <a:extLst>
              <a:ext uri="{FF2B5EF4-FFF2-40B4-BE49-F238E27FC236}">
                <a16:creationId xmlns:a16="http://schemas.microsoft.com/office/drawing/2014/main" id="{74DE8590-45B8-07F0-80D1-42CA6E7C05C4}"/>
              </a:ext>
            </a:extLst>
          </p:cNvPr>
          <p:cNvSpPr/>
          <p:nvPr/>
        </p:nvSpPr>
        <p:spPr>
          <a:xfrm>
            <a:off x="4620797" y="4064000"/>
            <a:ext cx="3132667" cy="1256160"/>
          </a:xfrm>
          <a:prstGeom prst="actionButtonForwardNex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10939439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BF462-AA29-9288-7EF6-73E73EF2CEB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3AF6C91-0BC4-06E4-87B3-C789AF3DA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6" y="-228973"/>
            <a:ext cx="12544586" cy="8363057"/>
          </a:xfrm>
          <a:prstGeom prst="rect">
            <a:avLst/>
          </a:prstGeom>
        </p:spPr>
      </p:pic>
      <p:sp>
        <p:nvSpPr>
          <p:cNvPr id="4" name="Title 3">
            <a:extLst>
              <a:ext uri="{FF2B5EF4-FFF2-40B4-BE49-F238E27FC236}">
                <a16:creationId xmlns:a16="http://schemas.microsoft.com/office/drawing/2014/main" id="{BDFC9855-997A-5F15-12CC-00229B277D87}"/>
              </a:ext>
            </a:extLst>
          </p:cNvPr>
          <p:cNvSpPr>
            <a:spLocks noGrp="1"/>
          </p:cNvSpPr>
          <p:nvPr>
            <p:ph type="ctrTitle"/>
          </p:nvPr>
        </p:nvSpPr>
        <p:spPr>
          <a:xfrm>
            <a:off x="1180360" y="144405"/>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sp>
        <p:nvSpPr>
          <p:cNvPr id="3" name="TextBox 2">
            <a:extLst>
              <a:ext uri="{FF2B5EF4-FFF2-40B4-BE49-F238E27FC236}">
                <a16:creationId xmlns:a16="http://schemas.microsoft.com/office/drawing/2014/main" id="{DF2B611F-95FE-8E92-7BA8-7ED3558A7E19}"/>
              </a:ext>
            </a:extLst>
          </p:cNvPr>
          <p:cNvSpPr txBox="1"/>
          <p:nvPr/>
        </p:nvSpPr>
        <p:spPr>
          <a:xfrm>
            <a:off x="4679950" y="8343913"/>
            <a:ext cx="2952750"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Olyad</a:t>
            </a:r>
          </a:p>
          <a:p>
            <a:pPr algn="ctr"/>
            <a:r>
              <a:rPr lang="en-US" sz="1200" dirty="0">
                <a:solidFill>
                  <a:schemeClr val="accent2"/>
                </a:solidFill>
                <a:latin typeface="Hylia Serif Beta" panose="00000500000000000000" pitchFamily="50" charset="0"/>
              </a:rPr>
              <a:t>Crown jewel and capital of Eden, Olyad is the city you call home. This city stood through siege after siege during the War of Unification, and has advanced beyond measure since the Great Peace settled over the land.</a:t>
            </a:r>
          </a:p>
        </p:txBody>
      </p:sp>
      <p:pic>
        <p:nvPicPr>
          <p:cNvPr id="5" name="Picture 4">
            <a:extLst>
              <a:ext uri="{FF2B5EF4-FFF2-40B4-BE49-F238E27FC236}">
                <a16:creationId xmlns:a16="http://schemas.microsoft.com/office/drawing/2014/main" id="{2BA76C65-F227-CD1C-0003-72A32C0C874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7" name="TextBox 6">
            <a:extLst>
              <a:ext uri="{FF2B5EF4-FFF2-40B4-BE49-F238E27FC236}">
                <a16:creationId xmlns:a16="http://schemas.microsoft.com/office/drawing/2014/main" id="{1312A5B8-F0AA-7DC2-56B2-6AE3C94FC665}"/>
              </a:ext>
            </a:extLst>
          </p:cNvPr>
          <p:cNvSpPr txBox="1"/>
          <p:nvPr/>
        </p:nvSpPr>
        <p:spPr>
          <a:xfrm>
            <a:off x="-4169834" y="2475227"/>
            <a:ext cx="3837532"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err="1">
                <a:solidFill>
                  <a:schemeClr val="accent2"/>
                </a:solidFill>
                <a:latin typeface="Hylia Serif Beta" panose="00000500000000000000" pitchFamily="50" charset="0"/>
              </a:rPr>
              <a:t>Frostfire</a:t>
            </a:r>
            <a:r>
              <a:rPr lang="en-US" u="sng" dirty="0">
                <a:solidFill>
                  <a:schemeClr val="accent2"/>
                </a:solidFill>
                <a:latin typeface="Hylia Serif Beta" panose="00000500000000000000" pitchFamily="50" charset="0"/>
              </a:rPr>
              <a:t> Mountains</a:t>
            </a:r>
          </a:p>
          <a:p>
            <a:pPr algn="ctr"/>
            <a:r>
              <a:rPr lang="en-US" sz="1200" dirty="0">
                <a:solidFill>
                  <a:schemeClr val="accent2"/>
                </a:solidFill>
                <a:latin typeface="Hylia Serif Beta" panose="00000500000000000000" pitchFamily="50" charset="0"/>
              </a:rPr>
              <a:t>Previously the home of the mighty Dwarfs, the </a:t>
            </a:r>
            <a:r>
              <a:rPr lang="en-US" sz="1200" dirty="0" err="1">
                <a:solidFill>
                  <a:schemeClr val="accent2"/>
                </a:solidFill>
                <a:latin typeface="Hylia Serif Beta" panose="00000500000000000000" pitchFamily="50" charset="0"/>
              </a:rPr>
              <a:t>Frostfire</a:t>
            </a:r>
            <a:r>
              <a:rPr lang="en-US" sz="1200" dirty="0">
                <a:solidFill>
                  <a:schemeClr val="accent2"/>
                </a:solidFill>
                <a:latin typeface="Hylia Serif Beta" panose="00000500000000000000" pitchFamily="50" charset="0"/>
              </a:rPr>
              <a:t> Mountains are home to the Remnants: a sect of dwarfs that did not relocate to Olyad after the destruction of their sacred mountain. Recent decades have seen the return of nature’s splendor in the surrounding area.</a:t>
            </a:r>
          </a:p>
        </p:txBody>
      </p:sp>
    </p:spTree>
    <p:extLst>
      <p:ext uri="{BB962C8B-B14F-4D97-AF65-F5344CB8AC3E}">
        <p14:creationId xmlns:p14="http://schemas.microsoft.com/office/powerpoint/2010/main" val="3889182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48062-6BC4-E503-4F33-C32083A8B3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8D9B5C-CA2D-AC8F-49D5-471C54BA5074}"/>
              </a:ext>
            </a:extLst>
          </p:cNvPr>
          <p:cNvSpPr>
            <a:spLocks noGrp="1"/>
          </p:cNvSpPr>
          <p:nvPr>
            <p:ph type="ctrTitle"/>
          </p:nvPr>
        </p:nvSpPr>
        <p:spPr>
          <a:xfrm>
            <a:off x="1369113" y="2379134"/>
            <a:ext cx="9453773" cy="1826845"/>
          </a:xfrm>
          <a:ln>
            <a:noFill/>
          </a:ln>
          <a:effectLst/>
        </p:spPr>
        <p:txBody>
          <a:bodyPr>
            <a:normAutofit/>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Project: Deliverance</a:t>
            </a:r>
          </a:p>
        </p:txBody>
      </p:sp>
    </p:spTree>
    <p:extLst>
      <p:ext uri="{BB962C8B-B14F-4D97-AF65-F5344CB8AC3E}">
        <p14:creationId xmlns:p14="http://schemas.microsoft.com/office/powerpoint/2010/main" val="5082858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E9A03-A4F7-8B92-9185-FFCD7F8981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C756A3-5742-DCA4-DA1A-F02FE170814B}"/>
              </a:ext>
            </a:extLst>
          </p:cNvPr>
          <p:cNvSpPr>
            <a:spLocks noGrp="1"/>
          </p:cNvSpPr>
          <p:nvPr>
            <p:ph type="ctrTitle"/>
          </p:nvPr>
        </p:nvSpPr>
        <p:spPr>
          <a:xfrm>
            <a:off x="0" y="152401"/>
            <a:ext cx="12191999" cy="736437"/>
          </a:xfrm>
          <a:ln>
            <a:noFill/>
          </a:ln>
          <a:effectLst/>
        </p:spPr>
        <p:txBody>
          <a:bodyPr>
            <a:normAutofit fontScale="90000"/>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Project: Deliverance</a:t>
            </a:r>
          </a:p>
        </p:txBody>
      </p:sp>
      <p:sp>
        <p:nvSpPr>
          <p:cNvPr id="2" name="TextBox 1">
            <a:extLst>
              <a:ext uri="{FF2B5EF4-FFF2-40B4-BE49-F238E27FC236}">
                <a16:creationId xmlns:a16="http://schemas.microsoft.com/office/drawing/2014/main" id="{D3E59457-C41B-9411-250F-BC8398BC1B61}"/>
              </a:ext>
            </a:extLst>
          </p:cNvPr>
          <p:cNvSpPr txBox="1"/>
          <p:nvPr/>
        </p:nvSpPr>
        <p:spPr>
          <a:xfrm>
            <a:off x="785607" y="1553632"/>
            <a:ext cx="3932443" cy="4174067"/>
          </a:xfrm>
          <a:prstGeom prst="rect">
            <a:avLst/>
          </a:prstGeom>
          <a:noFill/>
          <a:ln w="57150">
            <a:solidFill>
              <a:schemeClr val="accent2"/>
            </a:solidFill>
          </a:ln>
          <a:scene3d>
            <a:camera prst="orthographicFront"/>
            <a:lightRig rig="threePt" dir="t"/>
          </a:scene3d>
          <a:sp3d>
            <a:bevelT prst="relaxedInset"/>
          </a:sp3d>
        </p:spPr>
        <p:txBody>
          <a:bodyPr wrap="square" rtlCol="0" anchor="ctr">
            <a:noAutofit/>
            <a:sp3d extrusionH="57150">
              <a:bevelT w="57150" h="38100" prst="artDeco"/>
            </a:sp3d>
          </a:bodyPr>
          <a:lstStyle/>
          <a:p>
            <a:pPr algn="ct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This is why you are here. The most important initiative in Eden’s history began roughly 10 years ago. The beacon’s advancements in magic and technology has allowed The Regime to reach out and touch other worlds.</a:t>
            </a:r>
          </a:p>
          <a:p>
            <a:pPr algn="ctr"/>
            <a:endParaRPr lang="en-US" sz="1200" dirty="0">
              <a:solidFill>
                <a:schemeClr val="accent2"/>
              </a:solidFill>
              <a:effectLst>
                <a:outerShdw blurRad="50800" dist="38100" dir="2700000" algn="tl" rotWithShape="0">
                  <a:prstClr val="black">
                    <a:alpha val="40000"/>
                  </a:prstClr>
                </a:outerShdw>
              </a:effectLst>
              <a:latin typeface="Troopers Condensed" pitchFamily="2" charset="0"/>
            </a:endParaRPr>
          </a:p>
          <a:p>
            <a:pPr algn="ct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The original tenet of the unification war was simple: Deliverance through unity. You are here to go through the portals to these new worlds. Scout for resistance and Prepare any civilizations for Induction.</a:t>
            </a:r>
          </a:p>
          <a:p>
            <a:pPr algn="ctr"/>
            <a:endParaRPr lang="en-US" sz="1200" dirty="0">
              <a:solidFill>
                <a:schemeClr val="accent2"/>
              </a:solidFill>
              <a:effectLst>
                <a:outerShdw blurRad="50800" dist="38100" dir="2700000" algn="tl" rotWithShape="0">
                  <a:prstClr val="black">
                    <a:alpha val="40000"/>
                  </a:prstClr>
                </a:outerShdw>
              </a:effectLst>
              <a:latin typeface="Troopers Condensed" pitchFamily="2" charset="0"/>
            </a:endParaRPr>
          </a:p>
          <a:p>
            <a:pPr algn="ct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There is no need to negotiate or threaten. The Diplomats and the Vanguard will handle that. Find out their needs and weaknesses.</a:t>
            </a:r>
            <a:endParaRPr lang="en-US" sz="1600" dirty="0">
              <a:solidFill>
                <a:schemeClr val="accent2"/>
              </a:solidFill>
              <a:effectLst>
                <a:outerShdw blurRad="50800" dist="38100" dir="2700000" algn="tl" rotWithShape="0">
                  <a:prstClr val="black">
                    <a:alpha val="40000"/>
                  </a:prstClr>
                </a:outerShdw>
              </a:effectLst>
              <a:latin typeface="Troopers Condensed" pitchFamily="2" charset="0"/>
            </a:endParaRPr>
          </a:p>
        </p:txBody>
      </p:sp>
      <p:pic>
        <p:nvPicPr>
          <p:cNvPr id="5" name="Picture 4">
            <a:extLst>
              <a:ext uri="{FF2B5EF4-FFF2-40B4-BE49-F238E27FC236}">
                <a16:creationId xmlns:a16="http://schemas.microsoft.com/office/drawing/2014/main" id="{6D05BCCE-A720-5BDA-5319-FA2AFA179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642" y="1553632"/>
            <a:ext cx="6261101" cy="4174067"/>
          </a:xfrm>
          <a:prstGeom prst="roundRect">
            <a:avLst>
              <a:gd name="adj" fmla="val 4167"/>
            </a:avLst>
          </a:prstGeom>
          <a:solidFill>
            <a:srgbClr val="FFFFFF"/>
          </a:solidFill>
          <a:ln w="76200" cap="sq">
            <a:solidFill>
              <a:schemeClr val="accent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57713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1000" fill="hold"/>
                                        <p:tgtEl>
                                          <p:spTgt spid="2">
                                            <p:bg/>
                                          </p:spTgt>
                                        </p:tgtEl>
                                        <p:attrNameLst>
                                          <p:attrName>ppt_w</p:attrName>
                                        </p:attrNameLst>
                                      </p:cBhvr>
                                      <p:tavLst>
                                        <p:tav tm="0">
                                          <p:val>
                                            <p:strVal val="#ppt_w*0.70"/>
                                          </p:val>
                                        </p:tav>
                                        <p:tav tm="100000">
                                          <p:val>
                                            <p:strVal val="#ppt_w"/>
                                          </p:val>
                                        </p:tav>
                                      </p:tavLst>
                                    </p:anim>
                                    <p:anim calcmode="lin" valueType="num">
                                      <p:cBhvr>
                                        <p:cTn id="8" dur="1000" fill="hold"/>
                                        <p:tgtEl>
                                          <p:spTgt spid="2">
                                            <p:bg/>
                                          </p:spTgt>
                                        </p:tgtEl>
                                        <p:attrNameLst>
                                          <p:attrName>ppt_h</p:attrName>
                                        </p:attrNameLst>
                                      </p:cBhvr>
                                      <p:tavLst>
                                        <p:tav tm="0">
                                          <p:val>
                                            <p:strVal val="#ppt_h"/>
                                          </p:val>
                                        </p:tav>
                                        <p:tav tm="100000">
                                          <p:val>
                                            <p:strVal val="#ppt_h"/>
                                          </p:val>
                                        </p:tav>
                                      </p:tavLst>
                                    </p:anim>
                                    <p:animEffect transition="in" filter="fade">
                                      <p:cBhvr>
                                        <p:cTn id="9" dur="1000"/>
                                        <p:tgtEl>
                                          <p:spTgt spid="2">
                                            <p:bg/>
                                          </p:spTgt>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p:cTn id="26"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 calcmode="lin" valueType="num">
                                      <p:cBhvr>
                                        <p:cTn id="33"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E08A6-899A-72D1-6FB4-CA9A752584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CAC27E-8C93-71CC-BC10-716E48536931}"/>
              </a:ext>
            </a:extLst>
          </p:cNvPr>
          <p:cNvSpPr>
            <a:spLocks noGrp="1"/>
          </p:cNvSpPr>
          <p:nvPr>
            <p:ph type="ctrTitle"/>
          </p:nvPr>
        </p:nvSpPr>
        <p:spPr>
          <a:xfrm>
            <a:off x="0" y="152401"/>
            <a:ext cx="12191999" cy="736437"/>
          </a:xfrm>
          <a:ln>
            <a:noFill/>
          </a:ln>
          <a:effectLst/>
        </p:spPr>
        <p:txBody>
          <a:bodyPr>
            <a:normAutofit fontScale="90000"/>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Project: Deliverance</a:t>
            </a:r>
          </a:p>
        </p:txBody>
      </p:sp>
      <p:sp>
        <p:nvSpPr>
          <p:cNvPr id="2" name="TextBox 1">
            <a:extLst>
              <a:ext uri="{FF2B5EF4-FFF2-40B4-BE49-F238E27FC236}">
                <a16:creationId xmlns:a16="http://schemas.microsoft.com/office/drawing/2014/main" id="{0D7E5A7C-448B-0AF2-83BD-6535F1A372B5}"/>
              </a:ext>
            </a:extLst>
          </p:cNvPr>
          <p:cNvSpPr txBox="1"/>
          <p:nvPr/>
        </p:nvSpPr>
        <p:spPr>
          <a:xfrm>
            <a:off x="785607" y="1553632"/>
            <a:ext cx="3932443" cy="4174067"/>
          </a:xfrm>
          <a:prstGeom prst="rect">
            <a:avLst/>
          </a:prstGeom>
          <a:noFill/>
          <a:ln w="57150">
            <a:solidFill>
              <a:schemeClr val="accent2"/>
            </a:solidFill>
          </a:ln>
          <a:scene3d>
            <a:camera prst="orthographicFront"/>
            <a:lightRig rig="threePt" dir="t"/>
          </a:scene3d>
          <a:sp3d>
            <a:bevelT prst="relaxedInset"/>
          </a:sp3d>
        </p:spPr>
        <p:txBody>
          <a:bodyPr wrap="square" rtlCol="0" anchor="ctr">
            <a:noAutofit/>
            <a:sp3d extrusionH="57150">
              <a:bevelT w="57150" h="38100" prst="artDeco"/>
            </a:sp3d>
          </a:bodyPr>
          <a:lstStyle/>
          <a:p>
            <a:pPr algn="ct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This is why you are here. The most important initiative in Eden’s history began roughly 10 years ago. The beacon’s advancements in magic and technology has allowed The Regime to reach out and touch other worlds.</a:t>
            </a:r>
          </a:p>
          <a:p>
            <a:pPr algn="ctr"/>
            <a:endParaRPr lang="en-US" sz="1200" dirty="0">
              <a:solidFill>
                <a:schemeClr val="accent2"/>
              </a:solidFill>
              <a:effectLst>
                <a:outerShdw blurRad="50800" dist="38100" dir="2700000" algn="tl" rotWithShape="0">
                  <a:prstClr val="black">
                    <a:alpha val="40000"/>
                  </a:prstClr>
                </a:outerShdw>
              </a:effectLst>
              <a:latin typeface="Troopers Condensed" pitchFamily="2" charset="0"/>
            </a:endParaRPr>
          </a:p>
          <a:p>
            <a:pPr algn="ct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The original tenet of the unification war was simple: Deliverance through unity. You are here to go through the portals to these new worlds. Scout for resistance and Prepare any civilizations for Induction.</a:t>
            </a:r>
          </a:p>
          <a:p>
            <a:pPr algn="ctr"/>
            <a:endParaRPr lang="en-US" sz="1200" dirty="0">
              <a:solidFill>
                <a:schemeClr val="accent2"/>
              </a:solidFill>
              <a:effectLst>
                <a:outerShdw blurRad="50800" dist="38100" dir="2700000" algn="tl" rotWithShape="0">
                  <a:prstClr val="black">
                    <a:alpha val="40000"/>
                  </a:prstClr>
                </a:outerShdw>
              </a:effectLst>
              <a:latin typeface="Troopers Condensed" pitchFamily="2" charset="0"/>
            </a:endParaRPr>
          </a:p>
          <a:p>
            <a:pPr algn="ct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There is no need to negotiate or threaten. The Diplomats and the Vanguard will handle that. Find out their needs and weaknesses.</a:t>
            </a:r>
            <a:endParaRPr lang="en-US" sz="1600" dirty="0">
              <a:solidFill>
                <a:schemeClr val="accent2"/>
              </a:solidFill>
              <a:effectLst>
                <a:outerShdw blurRad="50800" dist="38100" dir="2700000" algn="tl" rotWithShape="0">
                  <a:prstClr val="black">
                    <a:alpha val="40000"/>
                  </a:prstClr>
                </a:outerShdw>
              </a:effectLst>
              <a:latin typeface="Troopers Condensed" pitchFamily="2" charset="0"/>
            </a:endParaRPr>
          </a:p>
        </p:txBody>
      </p:sp>
      <p:pic>
        <p:nvPicPr>
          <p:cNvPr id="5" name="Picture 4">
            <a:extLst>
              <a:ext uri="{FF2B5EF4-FFF2-40B4-BE49-F238E27FC236}">
                <a16:creationId xmlns:a16="http://schemas.microsoft.com/office/drawing/2014/main" id="{55F6FDD3-DF74-5080-E86F-9F35B6B115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51642" y="1553632"/>
            <a:ext cx="6261101" cy="4174067"/>
          </a:xfrm>
          <a:prstGeom prst="roundRect">
            <a:avLst>
              <a:gd name="adj" fmla="val 4167"/>
            </a:avLst>
          </a:prstGeom>
          <a:solidFill>
            <a:srgbClr val="FFFFFF"/>
          </a:solidFill>
          <a:ln w="76200" cap="sq">
            <a:solidFill>
              <a:schemeClr val="accent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9368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1C9B-05FE-5C2E-2885-BD9E01DC74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13F455-081D-CC1E-82B1-5156D1F3E784}"/>
              </a:ext>
            </a:extLst>
          </p:cNvPr>
          <p:cNvSpPr>
            <a:spLocks noGrp="1"/>
          </p:cNvSpPr>
          <p:nvPr>
            <p:ph type="ctrTitle"/>
          </p:nvPr>
        </p:nvSpPr>
        <p:spPr>
          <a:xfrm>
            <a:off x="0" y="152401"/>
            <a:ext cx="12191999" cy="736437"/>
          </a:xfrm>
          <a:ln>
            <a:noFill/>
          </a:ln>
          <a:effectLst/>
        </p:spPr>
        <p:txBody>
          <a:bodyPr>
            <a:normAutofit fontScale="90000"/>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Project: Deliverance</a:t>
            </a:r>
          </a:p>
        </p:txBody>
      </p:sp>
      <p:sp>
        <p:nvSpPr>
          <p:cNvPr id="2" name="TextBox 1">
            <a:extLst>
              <a:ext uri="{FF2B5EF4-FFF2-40B4-BE49-F238E27FC236}">
                <a16:creationId xmlns:a16="http://schemas.microsoft.com/office/drawing/2014/main" id="{3B95F1AE-1658-68FD-62FE-66B71F664321}"/>
              </a:ext>
            </a:extLst>
          </p:cNvPr>
          <p:cNvSpPr txBox="1"/>
          <p:nvPr/>
        </p:nvSpPr>
        <p:spPr>
          <a:xfrm>
            <a:off x="785607" y="1553632"/>
            <a:ext cx="3932443" cy="4174067"/>
          </a:xfrm>
          <a:prstGeom prst="rect">
            <a:avLst/>
          </a:prstGeom>
          <a:noFill/>
          <a:ln w="57150">
            <a:solidFill>
              <a:schemeClr val="accent2"/>
            </a:solidFill>
          </a:ln>
          <a:scene3d>
            <a:camera prst="orthographicFront"/>
            <a:lightRig rig="threePt" dir="t"/>
          </a:scene3d>
          <a:sp3d>
            <a:bevelT prst="relaxedInset"/>
          </a:sp3d>
        </p:spPr>
        <p:txBody>
          <a:bodyPr wrap="square" rtlCol="0" anchor="ctr">
            <a:noAutofit/>
            <a:sp3d extrusionH="57150">
              <a:bevelT w="57150" h="38100" prst="artDeco"/>
            </a:sp3d>
          </a:bodyPr>
          <a:lstStyle/>
          <a:p>
            <a:pPr algn="ct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This is why you are here. The most important initiative in Eden’s history began roughly 10 years ago. The beacon’s advancements in magic and technology has allowed The Regime to reach out and touch other worlds.</a:t>
            </a:r>
          </a:p>
          <a:p>
            <a:pPr algn="ctr"/>
            <a:endParaRPr lang="en-US" sz="1200" dirty="0">
              <a:solidFill>
                <a:schemeClr val="accent2"/>
              </a:solidFill>
              <a:effectLst>
                <a:outerShdw blurRad="50800" dist="38100" dir="2700000" algn="tl" rotWithShape="0">
                  <a:prstClr val="black">
                    <a:alpha val="40000"/>
                  </a:prstClr>
                </a:outerShdw>
              </a:effectLst>
              <a:latin typeface="Troopers Condensed" pitchFamily="2" charset="0"/>
            </a:endParaRPr>
          </a:p>
          <a:p>
            <a:pPr algn="ct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The original tenet of the unification war was simple: Deliverance through unity. You are here to go through the portals to these new worlds. Scout for resistance and Prepare any civilizations for Induction.</a:t>
            </a:r>
          </a:p>
          <a:p>
            <a:pPr algn="ctr"/>
            <a:endParaRPr lang="en-US" sz="1200" dirty="0">
              <a:solidFill>
                <a:schemeClr val="accent2"/>
              </a:solidFill>
              <a:effectLst>
                <a:outerShdw blurRad="50800" dist="38100" dir="2700000" algn="tl" rotWithShape="0">
                  <a:prstClr val="black">
                    <a:alpha val="40000"/>
                  </a:prstClr>
                </a:outerShdw>
              </a:effectLst>
              <a:latin typeface="Troopers Condensed" pitchFamily="2" charset="0"/>
            </a:endParaRPr>
          </a:p>
          <a:p>
            <a:pPr algn="ctr"/>
            <a:r>
              <a:rPr lang="en-US" sz="1200" dirty="0">
                <a:solidFill>
                  <a:schemeClr val="accent2"/>
                </a:solidFill>
                <a:effectLst>
                  <a:outerShdw blurRad="50800" dist="38100" dir="2700000" algn="tl" rotWithShape="0">
                    <a:prstClr val="black">
                      <a:alpha val="40000"/>
                    </a:prstClr>
                  </a:outerShdw>
                </a:effectLst>
                <a:latin typeface="Troopers Condensed" pitchFamily="2" charset="0"/>
              </a:rPr>
              <a:t>There is no need to negotiate or threaten. The Diplomats and the Vanguard will handle that. Find out their needs and weaknesses.</a:t>
            </a:r>
            <a:endParaRPr lang="en-US" sz="1600" dirty="0">
              <a:solidFill>
                <a:schemeClr val="accent2"/>
              </a:solidFill>
              <a:effectLst>
                <a:outerShdw blurRad="50800" dist="38100" dir="2700000" algn="tl" rotWithShape="0">
                  <a:prstClr val="black">
                    <a:alpha val="40000"/>
                  </a:prstClr>
                </a:outerShdw>
              </a:effectLst>
              <a:latin typeface="Troopers Condensed" pitchFamily="2" charset="0"/>
            </a:endParaRPr>
          </a:p>
        </p:txBody>
      </p:sp>
      <p:pic>
        <p:nvPicPr>
          <p:cNvPr id="5" name="Picture 4">
            <a:extLst>
              <a:ext uri="{FF2B5EF4-FFF2-40B4-BE49-F238E27FC236}">
                <a16:creationId xmlns:a16="http://schemas.microsoft.com/office/drawing/2014/main" id="{CADE5093-913E-1270-BB8A-8E5939C867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51642" y="1553632"/>
            <a:ext cx="6261101" cy="4174067"/>
          </a:xfrm>
          <a:prstGeom prst="roundRect">
            <a:avLst>
              <a:gd name="adj" fmla="val 4167"/>
            </a:avLst>
          </a:prstGeom>
          <a:solidFill>
            <a:srgbClr val="FFFFFF"/>
          </a:solidFill>
          <a:ln w="76200" cap="sq">
            <a:solidFill>
              <a:schemeClr val="accent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1383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63CFC-20E4-CB06-B41A-1F550679A83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DE2FD9-E56C-F393-B0B4-397B96BF3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6" y="-228973"/>
            <a:ext cx="12544586" cy="8363057"/>
          </a:xfrm>
          <a:prstGeom prst="rect">
            <a:avLst/>
          </a:prstGeom>
        </p:spPr>
      </p:pic>
      <p:sp>
        <p:nvSpPr>
          <p:cNvPr id="4" name="Title 3">
            <a:extLst>
              <a:ext uri="{FF2B5EF4-FFF2-40B4-BE49-F238E27FC236}">
                <a16:creationId xmlns:a16="http://schemas.microsoft.com/office/drawing/2014/main" id="{EFD8EBB8-15AD-7964-B1B0-6968B36FA661}"/>
              </a:ext>
            </a:extLst>
          </p:cNvPr>
          <p:cNvSpPr>
            <a:spLocks noGrp="1"/>
          </p:cNvSpPr>
          <p:nvPr>
            <p:ph type="ctrTitle"/>
          </p:nvPr>
        </p:nvSpPr>
        <p:spPr>
          <a:xfrm>
            <a:off x="1180360" y="144405"/>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pic>
        <p:nvPicPr>
          <p:cNvPr id="6" name="Picture 5">
            <a:extLst>
              <a:ext uri="{FF2B5EF4-FFF2-40B4-BE49-F238E27FC236}">
                <a16:creationId xmlns:a16="http://schemas.microsoft.com/office/drawing/2014/main" id="{ECD4DABC-1EC7-EE7A-D7F4-B982CCB5331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248706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41C63-3844-9BF9-1936-79C14ADFE4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8B5C06-A0B2-110E-B4F2-65A7C63B7DCC}"/>
              </a:ext>
            </a:extLst>
          </p:cNvPr>
          <p:cNvSpPr>
            <a:spLocks noGrp="1"/>
          </p:cNvSpPr>
          <p:nvPr>
            <p:ph type="ctrTitle"/>
          </p:nvPr>
        </p:nvSpPr>
        <p:spPr>
          <a:xfrm>
            <a:off x="1369113" y="2379134"/>
            <a:ext cx="9453773" cy="1826845"/>
          </a:xfrm>
          <a:ln>
            <a:noFill/>
          </a:ln>
          <a:effectLst/>
        </p:spPr>
        <p:txBody>
          <a:bodyPr>
            <a:normAutofit/>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The Five Great houses</a:t>
            </a:r>
          </a:p>
        </p:txBody>
      </p:sp>
    </p:spTree>
    <p:extLst>
      <p:ext uri="{BB962C8B-B14F-4D97-AF65-F5344CB8AC3E}">
        <p14:creationId xmlns:p14="http://schemas.microsoft.com/office/powerpoint/2010/main" val="3881740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E40-6A5B-999E-B4FB-01A6CBC16D6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08322A4-92F3-A7F8-A4E7-346CC454E4B4}"/>
              </a:ext>
            </a:extLst>
          </p:cNvPr>
          <p:cNvSpPr>
            <a:spLocks noGrp="1"/>
          </p:cNvSpPr>
          <p:nvPr>
            <p:ph type="ctrTitle"/>
          </p:nvPr>
        </p:nvSpPr>
        <p:spPr>
          <a:xfrm>
            <a:off x="0" y="1"/>
            <a:ext cx="12191999" cy="883919"/>
          </a:xfrm>
          <a:ln>
            <a:noFill/>
          </a:ln>
          <a:effectLst/>
        </p:spPr>
        <p:txBody>
          <a:bodyPr>
            <a:normAutofit fontScale="90000"/>
            <a:scene3d>
              <a:camera prst="orthographicFront"/>
              <a:lightRig rig="threePt" dir="t"/>
            </a:scene3d>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The Five Great houses</a:t>
            </a:r>
          </a:p>
        </p:txBody>
      </p:sp>
      <p:pic>
        <p:nvPicPr>
          <p:cNvPr id="7" name="Picture 6">
            <a:extLst>
              <a:ext uri="{FF2B5EF4-FFF2-40B4-BE49-F238E27FC236}">
                <a16:creationId xmlns:a16="http://schemas.microsoft.com/office/drawing/2014/main" id="{68B921F5-A19E-D4F9-2875-92E37B0D09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09563" y="4747843"/>
            <a:ext cx="2852420" cy="1901613"/>
          </a:xfrm>
          <a:prstGeom prst="ellipse">
            <a:avLst/>
          </a:prstGeom>
          <a:ln w="190500" cap="rnd">
            <a:solidFill>
              <a:schemeClr val="accent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relaxedInset"/>
            <a:extrusionClr>
              <a:srgbClr val="000000"/>
            </a:extrusionClr>
          </a:sp3d>
        </p:spPr>
      </p:pic>
      <p:pic>
        <p:nvPicPr>
          <p:cNvPr id="9" name="Picture 8">
            <a:extLst>
              <a:ext uri="{FF2B5EF4-FFF2-40B4-BE49-F238E27FC236}">
                <a16:creationId xmlns:a16="http://schemas.microsoft.com/office/drawing/2014/main" id="{EA1B344E-45B9-19C0-52D4-9F295D0191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94942" y="2846229"/>
            <a:ext cx="2852420" cy="1901613"/>
          </a:xfrm>
          <a:prstGeom prst="ellipse">
            <a:avLst/>
          </a:prstGeom>
          <a:ln w="190500" cap="rnd">
            <a:solidFill>
              <a:schemeClr val="accent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relaxedInset"/>
            <a:extrusionClr>
              <a:srgbClr val="000000"/>
            </a:extrusionClr>
          </a:sp3d>
        </p:spPr>
      </p:pic>
      <p:pic>
        <p:nvPicPr>
          <p:cNvPr id="11" name="Picture 10">
            <a:extLst>
              <a:ext uri="{FF2B5EF4-FFF2-40B4-BE49-F238E27FC236}">
                <a16:creationId xmlns:a16="http://schemas.microsoft.com/office/drawing/2014/main" id="{E900FB9A-6728-A00E-9DFA-26EE2D777C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44640" y="2846229"/>
            <a:ext cx="2852420" cy="1901613"/>
          </a:xfrm>
          <a:prstGeom prst="ellipse">
            <a:avLst/>
          </a:prstGeom>
          <a:ln w="190500" cap="rnd">
            <a:solidFill>
              <a:schemeClr val="accent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relaxedInset"/>
            <a:extrusionClr>
              <a:srgbClr val="000000"/>
            </a:extrusionClr>
          </a:sp3d>
        </p:spPr>
      </p:pic>
      <p:pic>
        <p:nvPicPr>
          <p:cNvPr id="13" name="Picture 12">
            <a:extLst>
              <a:ext uri="{FF2B5EF4-FFF2-40B4-BE49-F238E27FC236}">
                <a16:creationId xmlns:a16="http://schemas.microsoft.com/office/drawing/2014/main" id="{68D8FC1C-EB9C-B998-55AF-DA7BD6B0B00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40553" y="873499"/>
            <a:ext cx="3310891" cy="2207260"/>
          </a:xfrm>
          <a:prstGeom prst="ellipse">
            <a:avLst/>
          </a:prstGeom>
          <a:ln w="190500" cap="rnd">
            <a:solidFill>
              <a:schemeClr val="accent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relaxedInset"/>
            <a:extrusionClr>
              <a:srgbClr val="000000"/>
            </a:extrusionClr>
          </a:sp3d>
        </p:spPr>
      </p:pic>
      <p:pic>
        <p:nvPicPr>
          <p:cNvPr id="15" name="Picture 14">
            <a:extLst>
              <a:ext uri="{FF2B5EF4-FFF2-40B4-BE49-F238E27FC236}">
                <a16:creationId xmlns:a16="http://schemas.microsoft.com/office/drawing/2014/main" id="{788C9B98-B887-B294-047B-82A54E2302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30019" y="4747843"/>
            <a:ext cx="2852420" cy="1901613"/>
          </a:xfrm>
          <a:prstGeom prst="ellipse">
            <a:avLst/>
          </a:prstGeom>
          <a:ln w="190500" cap="rnd">
            <a:solidFill>
              <a:schemeClr val="accent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relaxedInset"/>
            <a:extrusionClr>
              <a:srgbClr val="000000"/>
            </a:extrusionClr>
          </a:sp3d>
        </p:spPr>
      </p:pic>
    </p:spTree>
    <p:extLst>
      <p:ext uri="{BB962C8B-B14F-4D97-AF65-F5344CB8AC3E}">
        <p14:creationId xmlns:p14="http://schemas.microsoft.com/office/powerpoint/2010/main" val="3758842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strVal val="#ppt_w*0.70"/>
                                          </p:val>
                                        </p:tav>
                                        <p:tav tm="100000">
                                          <p:val>
                                            <p:strVal val="#ppt_w"/>
                                          </p:val>
                                        </p:tav>
                                      </p:tavLst>
                                    </p:anim>
                                    <p:anim calcmode="lin" valueType="num">
                                      <p:cBhvr>
                                        <p:cTn id="28" dur="1000" fill="hold"/>
                                        <p:tgtEl>
                                          <p:spTgt spid="15"/>
                                        </p:tgtEl>
                                        <p:attrNameLst>
                                          <p:attrName>ppt_h</p:attrName>
                                        </p:attrNameLst>
                                      </p:cBhvr>
                                      <p:tavLst>
                                        <p:tav tm="0">
                                          <p:val>
                                            <p:strVal val="#ppt_h"/>
                                          </p:val>
                                        </p:tav>
                                        <p:tav tm="100000">
                                          <p:val>
                                            <p:strVal val="#ppt_h"/>
                                          </p:val>
                                        </p:tav>
                                      </p:tavLst>
                                    </p:anim>
                                    <p:animEffect transition="in" filter="fade">
                                      <p:cBhvr>
                                        <p:cTn id="29" dur="1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xit" presetSubtype="0" fill="hold" nodeType="clickEffect">
                                  <p:stCondLst>
                                    <p:cond delay="0"/>
                                  </p:stCondLst>
                                  <p:childTnLst>
                                    <p:animEffect transition="out" filter="fade">
                                      <p:cBhvr>
                                        <p:cTn id="33" dur="2000"/>
                                        <p:tgtEl>
                                          <p:spTgt spid="7"/>
                                        </p:tgtEl>
                                      </p:cBhvr>
                                    </p:animEffect>
                                    <p:anim calcmode="lin" valueType="num">
                                      <p:cBhvr>
                                        <p:cTn id="34" dur="2000"/>
                                        <p:tgtEl>
                                          <p:spTgt spid="7"/>
                                        </p:tgtEl>
                                        <p:attrNameLst>
                                          <p:attrName>ppt_x</p:attrName>
                                        </p:attrNameLst>
                                      </p:cBhvr>
                                      <p:tavLst>
                                        <p:tav tm="0">
                                          <p:val>
                                            <p:strVal val="ppt_x"/>
                                          </p:val>
                                        </p:tav>
                                        <p:tav tm="100000">
                                          <p:val>
                                            <p:strVal val="ppt_x"/>
                                          </p:val>
                                        </p:tav>
                                      </p:tavLst>
                                    </p:anim>
                                    <p:anim calcmode="lin" valueType="num">
                                      <p:cBhvr>
                                        <p:cTn id="35" dur="200" decel="100000"/>
                                        <p:tgtEl>
                                          <p:spTgt spid="7"/>
                                        </p:tgtEl>
                                        <p:attrNameLst>
                                          <p:attrName>ppt_y</p:attrName>
                                        </p:attrNameLst>
                                      </p:cBhvr>
                                      <p:tavLst>
                                        <p:tav tm="0">
                                          <p:val>
                                            <p:strVal val="ppt_y"/>
                                          </p:val>
                                        </p:tav>
                                        <p:tav tm="100000">
                                          <p:val>
                                            <p:strVal val="ppt_y-.03"/>
                                          </p:val>
                                        </p:tav>
                                      </p:tavLst>
                                    </p:anim>
                                    <p:anim calcmode="lin" valueType="num">
                                      <p:cBhvr>
                                        <p:cTn id="36" dur="1800" accel="100000">
                                          <p:stCondLst>
                                            <p:cond delay="200"/>
                                          </p:stCondLst>
                                        </p:cTn>
                                        <p:tgtEl>
                                          <p:spTgt spid="7"/>
                                        </p:tgtEl>
                                        <p:attrNameLst>
                                          <p:attrName>ppt_y</p:attrName>
                                        </p:attrNameLst>
                                      </p:cBhvr>
                                      <p:tavLst>
                                        <p:tav tm="0">
                                          <p:val>
                                            <p:strVal val="ppt_y"/>
                                          </p:val>
                                        </p:tav>
                                        <p:tav tm="100000">
                                          <p:val>
                                            <p:strVal val="ppt_y+1"/>
                                          </p:val>
                                        </p:tav>
                                      </p:tavLst>
                                    </p:anim>
                                    <p:set>
                                      <p:cBhvr>
                                        <p:cTn id="37" dur="1" fill="hold">
                                          <p:stCondLst>
                                            <p:cond delay="1999"/>
                                          </p:stCondLst>
                                        </p:cTn>
                                        <p:tgtEl>
                                          <p:spTgt spid="7"/>
                                        </p:tgtEl>
                                        <p:attrNameLst>
                                          <p:attrName>style.visibility</p:attrName>
                                        </p:attrNameLst>
                                      </p:cBhvr>
                                      <p:to>
                                        <p:strVal val="hidden"/>
                                      </p:to>
                                    </p:set>
                                  </p:childTnLst>
                                </p:cTn>
                              </p:par>
                              <p:par>
                                <p:cTn id="38" presetID="37" presetClass="exit" presetSubtype="0" fill="hold" nodeType="withEffect">
                                  <p:stCondLst>
                                    <p:cond delay="0"/>
                                  </p:stCondLst>
                                  <p:childTnLst>
                                    <p:animEffect transition="out" filter="fade">
                                      <p:cBhvr>
                                        <p:cTn id="39" dur="2000"/>
                                        <p:tgtEl>
                                          <p:spTgt spid="15"/>
                                        </p:tgtEl>
                                      </p:cBhvr>
                                    </p:animEffect>
                                    <p:anim calcmode="lin" valueType="num">
                                      <p:cBhvr>
                                        <p:cTn id="40" dur="2000"/>
                                        <p:tgtEl>
                                          <p:spTgt spid="15"/>
                                        </p:tgtEl>
                                        <p:attrNameLst>
                                          <p:attrName>ppt_x</p:attrName>
                                        </p:attrNameLst>
                                      </p:cBhvr>
                                      <p:tavLst>
                                        <p:tav tm="0">
                                          <p:val>
                                            <p:strVal val="ppt_x"/>
                                          </p:val>
                                        </p:tav>
                                        <p:tav tm="100000">
                                          <p:val>
                                            <p:strVal val="ppt_x"/>
                                          </p:val>
                                        </p:tav>
                                      </p:tavLst>
                                    </p:anim>
                                    <p:anim calcmode="lin" valueType="num">
                                      <p:cBhvr>
                                        <p:cTn id="41" dur="200" decel="100000"/>
                                        <p:tgtEl>
                                          <p:spTgt spid="15"/>
                                        </p:tgtEl>
                                        <p:attrNameLst>
                                          <p:attrName>ppt_y</p:attrName>
                                        </p:attrNameLst>
                                      </p:cBhvr>
                                      <p:tavLst>
                                        <p:tav tm="0">
                                          <p:val>
                                            <p:strVal val="ppt_y"/>
                                          </p:val>
                                        </p:tav>
                                        <p:tav tm="100000">
                                          <p:val>
                                            <p:strVal val="ppt_y-.03"/>
                                          </p:val>
                                        </p:tav>
                                      </p:tavLst>
                                    </p:anim>
                                    <p:anim calcmode="lin" valueType="num">
                                      <p:cBhvr>
                                        <p:cTn id="42" dur="1800" accel="100000">
                                          <p:stCondLst>
                                            <p:cond delay="200"/>
                                          </p:stCondLst>
                                        </p:cTn>
                                        <p:tgtEl>
                                          <p:spTgt spid="15"/>
                                        </p:tgtEl>
                                        <p:attrNameLst>
                                          <p:attrName>ppt_y</p:attrName>
                                        </p:attrNameLst>
                                      </p:cBhvr>
                                      <p:tavLst>
                                        <p:tav tm="0">
                                          <p:val>
                                            <p:strVal val="ppt_y"/>
                                          </p:val>
                                        </p:tav>
                                        <p:tav tm="100000">
                                          <p:val>
                                            <p:strVal val="ppt_y+1"/>
                                          </p:val>
                                        </p:tav>
                                      </p:tavLst>
                                    </p:anim>
                                    <p:set>
                                      <p:cBhvr>
                                        <p:cTn id="43" dur="1" fill="hold">
                                          <p:stCondLst>
                                            <p:cond delay="19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7" presetClass="exit" presetSubtype="0" fill="hold" nodeType="clickEffect">
                                  <p:stCondLst>
                                    <p:cond delay="0"/>
                                  </p:stCondLst>
                                  <p:childTnLst>
                                    <p:animEffect transition="out" filter="fade">
                                      <p:cBhvr>
                                        <p:cTn id="47" dur="2000"/>
                                        <p:tgtEl>
                                          <p:spTgt spid="9"/>
                                        </p:tgtEl>
                                      </p:cBhvr>
                                    </p:animEffect>
                                    <p:anim calcmode="lin" valueType="num">
                                      <p:cBhvr>
                                        <p:cTn id="48" dur="2000"/>
                                        <p:tgtEl>
                                          <p:spTgt spid="9"/>
                                        </p:tgtEl>
                                        <p:attrNameLst>
                                          <p:attrName>ppt_x</p:attrName>
                                        </p:attrNameLst>
                                      </p:cBhvr>
                                      <p:tavLst>
                                        <p:tav tm="0">
                                          <p:val>
                                            <p:strVal val="ppt_x"/>
                                          </p:val>
                                        </p:tav>
                                        <p:tav tm="100000">
                                          <p:val>
                                            <p:strVal val="ppt_x"/>
                                          </p:val>
                                        </p:tav>
                                      </p:tavLst>
                                    </p:anim>
                                    <p:anim calcmode="lin" valueType="num">
                                      <p:cBhvr>
                                        <p:cTn id="49" dur="200" decel="100000"/>
                                        <p:tgtEl>
                                          <p:spTgt spid="9"/>
                                        </p:tgtEl>
                                        <p:attrNameLst>
                                          <p:attrName>ppt_y</p:attrName>
                                        </p:attrNameLst>
                                      </p:cBhvr>
                                      <p:tavLst>
                                        <p:tav tm="0">
                                          <p:val>
                                            <p:strVal val="ppt_y"/>
                                          </p:val>
                                        </p:tav>
                                        <p:tav tm="100000">
                                          <p:val>
                                            <p:strVal val="ppt_y-.03"/>
                                          </p:val>
                                        </p:tav>
                                      </p:tavLst>
                                    </p:anim>
                                    <p:anim calcmode="lin" valueType="num">
                                      <p:cBhvr>
                                        <p:cTn id="50" dur="1800" accel="100000">
                                          <p:stCondLst>
                                            <p:cond delay="200"/>
                                          </p:stCondLst>
                                        </p:cTn>
                                        <p:tgtEl>
                                          <p:spTgt spid="9"/>
                                        </p:tgtEl>
                                        <p:attrNameLst>
                                          <p:attrName>ppt_y</p:attrName>
                                        </p:attrNameLst>
                                      </p:cBhvr>
                                      <p:tavLst>
                                        <p:tav tm="0">
                                          <p:val>
                                            <p:strVal val="ppt_y"/>
                                          </p:val>
                                        </p:tav>
                                        <p:tav tm="100000">
                                          <p:val>
                                            <p:strVal val="ppt_y+1"/>
                                          </p:val>
                                        </p:tav>
                                      </p:tavLst>
                                    </p:anim>
                                    <p:set>
                                      <p:cBhvr>
                                        <p:cTn id="51" dur="1" fill="hold">
                                          <p:stCondLst>
                                            <p:cond delay="1999"/>
                                          </p:stCondLst>
                                        </p:cTn>
                                        <p:tgtEl>
                                          <p:spTgt spid="9"/>
                                        </p:tgtEl>
                                        <p:attrNameLst>
                                          <p:attrName>style.visibility</p:attrName>
                                        </p:attrNameLst>
                                      </p:cBhvr>
                                      <p:to>
                                        <p:strVal val="hidden"/>
                                      </p:to>
                                    </p:set>
                                  </p:childTnLst>
                                </p:cTn>
                              </p:par>
                              <p:par>
                                <p:cTn id="52" presetID="37" presetClass="exit" presetSubtype="0" fill="hold" nodeType="withEffect">
                                  <p:stCondLst>
                                    <p:cond delay="0"/>
                                  </p:stCondLst>
                                  <p:childTnLst>
                                    <p:animEffect transition="out" filter="fade">
                                      <p:cBhvr>
                                        <p:cTn id="53" dur="2000"/>
                                        <p:tgtEl>
                                          <p:spTgt spid="11"/>
                                        </p:tgtEl>
                                      </p:cBhvr>
                                    </p:animEffect>
                                    <p:anim calcmode="lin" valueType="num">
                                      <p:cBhvr>
                                        <p:cTn id="54" dur="2000"/>
                                        <p:tgtEl>
                                          <p:spTgt spid="11"/>
                                        </p:tgtEl>
                                        <p:attrNameLst>
                                          <p:attrName>ppt_x</p:attrName>
                                        </p:attrNameLst>
                                      </p:cBhvr>
                                      <p:tavLst>
                                        <p:tav tm="0">
                                          <p:val>
                                            <p:strVal val="ppt_x"/>
                                          </p:val>
                                        </p:tav>
                                        <p:tav tm="100000">
                                          <p:val>
                                            <p:strVal val="ppt_x"/>
                                          </p:val>
                                        </p:tav>
                                      </p:tavLst>
                                    </p:anim>
                                    <p:anim calcmode="lin" valueType="num">
                                      <p:cBhvr>
                                        <p:cTn id="55" dur="200" decel="100000"/>
                                        <p:tgtEl>
                                          <p:spTgt spid="11"/>
                                        </p:tgtEl>
                                        <p:attrNameLst>
                                          <p:attrName>ppt_y</p:attrName>
                                        </p:attrNameLst>
                                      </p:cBhvr>
                                      <p:tavLst>
                                        <p:tav tm="0">
                                          <p:val>
                                            <p:strVal val="ppt_y"/>
                                          </p:val>
                                        </p:tav>
                                        <p:tav tm="100000">
                                          <p:val>
                                            <p:strVal val="ppt_y-.03"/>
                                          </p:val>
                                        </p:tav>
                                      </p:tavLst>
                                    </p:anim>
                                    <p:anim calcmode="lin" valueType="num">
                                      <p:cBhvr>
                                        <p:cTn id="56" dur="1800" accel="100000">
                                          <p:stCondLst>
                                            <p:cond delay="200"/>
                                          </p:stCondLst>
                                        </p:cTn>
                                        <p:tgtEl>
                                          <p:spTgt spid="11"/>
                                        </p:tgtEl>
                                        <p:attrNameLst>
                                          <p:attrName>ppt_y</p:attrName>
                                        </p:attrNameLst>
                                      </p:cBhvr>
                                      <p:tavLst>
                                        <p:tav tm="0">
                                          <p:val>
                                            <p:strVal val="ppt_y"/>
                                          </p:val>
                                        </p:tav>
                                        <p:tav tm="100000">
                                          <p:val>
                                            <p:strVal val="ppt_y+1"/>
                                          </p:val>
                                        </p:tav>
                                      </p:tavLst>
                                    </p:anim>
                                    <p:set>
                                      <p:cBhvr>
                                        <p:cTn id="57" dur="1" fill="hold">
                                          <p:stCondLst>
                                            <p:cond delay="19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7" presetClass="exit" presetSubtype="0" fill="hold" nodeType="clickEffect">
                                  <p:stCondLst>
                                    <p:cond delay="0"/>
                                  </p:stCondLst>
                                  <p:childTnLst>
                                    <p:animEffect transition="out" filter="fade">
                                      <p:cBhvr>
                                        <p:cTn id="61" dur="3000"/>
                                        <p:tgtEl>
                                          <p:spTgt spid="13"/>
                                        </p:tgtEl>
                                      </p:cBhvr>
                                    </p:animEffect>
                                    <p:anim calcmode="lin" valueType="num">
                                      <p:cBhvr>
                                        <p:cTn id="62" dur="3000"/>
                                        <p:tgtEl>
                                          <p:spTgt spid="13"/>
                                        </p:tgtEl>
                                        <p:attrNameLst>
                                          <p:attrName>ppt_x</p:attrName>
                                        </p:attrNameLst>
                                      </p:cBhvr>
                                      <p:tavLst>
                                        <p:tav tm="0">
                                          <p:val>
                                            <p:strVal val="ppt_x"/>
                                          </p:val>
                                        </p:tav>
                                        <p:tav tm="100000">
                                          <p:val>
                                            <p:strVal val="ppt_x"/>
                                          </p:val>
                                        </p:tav>
                                      </p:tavLst>
                                    </p:anim>
                                    <p:anim calcmode="lin" valueType="num">
                                      <p:cBhvr>
                                        <p:cTn id="63" dur="300" decel="100000"/>
                                        <p:tgtEl>
                                          <p:spTgt spid="13"/>
                                        </p:tgtEl>
                                        <p:attrNameLst>
                                          <p:attrName>ppt_y</p:attrName>
                                        </p:attrNameLst>
                                      </p:cBhvr>
                                      <p:tavLst>
                                        <p:tav tm="0">
                                          <p:val>
                                            <p:strVal val="ppt_y"/>
                                          </p:val>
                                        </p:tav>
                                        <p:tav tm="100000">
                                          <p:val>
                                            <p:strVal val="ppt_y-.03"/>
                                          </p:val>
                                        </p:tav>
                                      </p:tavLst>
                                    </p:anim>
                                    <p:anim calcmode="lin" valueType="num">
                                      <p:cBhvr>
                                        <p:cTn id="64" dur="2700" accel="100000">
                                          <p:stCondLst>
                                            <p:cond delay="300"/>
                                          </p:stCondLst>
                                        </p:cTn>
                                        <p:tgtEl>
                                          <p:spTgt spid="13"/>
                                        </p:tgtEl>
                                        <p:attrNameLst>
                                          <p:attrName>ppt_y</p:attrName>
                                        </p:attrNameLst>
                                      </p:cBhvr>
                                      <p:tavLst>
                                        <p:tav tm="0">
                                          <p:val>
                                            <p:strVal val="ppt_y"/>
                                          </p:val>
                                        </p:tav>
                                        <p:tav tm="100000">
                                          <p:val>
                                            <p:strVal val="ppt_y+1"/>
                                          </p:val>
                                        </p:tav>
                                      </p:tavLst>
                                    </p:anim>
                                    <p:set>
                                      <p:cBhvr>
                                        <p:cTn id="65" dur="1" fill="hold">
                                          <p:stCondLst>
                                            <p:cond delay="2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F5EEB-7280-861B-8599-46CA47FC54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893AB0-44C2-620D-9F70-6515F9294CEE}"/>
              </a:ext>
            </a:extLst>
          </p:cNvPr>
          <p:cNvSpPr>
            <a:spLocks noGrp="1"/>
          </p:cNvSpPr>
          <p:nvPr>
            <p:ph type="ctrTitle"/>
          </p:nvPr>
        </p:nvSpPr>
        <p:spPr>
          <a:xfrm>
            <a:off x="1180360" y="756919"/>
            <a:ext cx="9831279" cy="768513"/>
          </a:xfrm>
          <a:ln>
            <a:noFill/>
          </a:ln>
          <a:effectLst/>
          <a:scene3d>
            <a:camera prst="orthographicFront">
              <a:rot lat="0" lon="0" rev="0"/>
            </a:camera>
            <a:lightRig rig="chilly" dir="t">
              <a:rot lat="0" lon="0" rev="18480000"/>
            </a:lightRig>
          </a:scene3d>
          <a:sp3d prstMaterial="clear">
            <a:bevelT h="63500"/>
          </a:sp3d>
        </p:spPr>
        <p:txBody>
          <a:bodyPr>
            <a:normAutofit fontScale="90000"/>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sp>
        <p:nvSpPr>
          <p:cNvPr id="9" name="Star: 5 Points 8">
            <a:extLst>
              <a:ext uri="{FF2B5EF4-FFF2-40B4-BE49-F238E27FC236}">
                <a16:creationId xmlns:a16="http://schemas.microsoft.com/office/drawing/2014/main" id="{6DBCB9DA-2622-D325-2F83-123CAE0AA99A}"/>
              </a:ext>
            </a:extLst>
          </p:cNvPr>
          <p:cNvSpPr/>
          <p:nvPr/>
        </p:nvSpPr>
        <p:spPr>
          <a:xfrm>
            <a:off x="3794760" y="1894840"/>
            <a:ext cx="4602480" cy="4267200"/>
          </a:xfrm>
          <a:prstGeom prst="star5">
            <a:avLst/>
          </a:prstGeom>
          <a:solidFill>
            <a:schemeClr val="accent2"/>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oopers Academy" pitchFamily="2" charset="0"/>
            </a:endParaRPr>
          </a:p>
        </p:txBody>
      </p:sp>
      <p:sp>
        <p:nvSpPr>
          <p:cNvPr id="10" name="TextBox 9">
            <a:extLst>
              <a:ext uri="{FF2B5EF4-FFF2-40B4-BE49-F238E27FC236}">
                <a16:creationId xmlns:a16="http://schemas.microsoft.com/office/drawing/2014/main" id="{3688A3CC-CCB9-8F38-0D1A-B49A7F3DF98C}"/>
              </a:ext>
            </a:extLst>
          </p:cNvPr>
          <p:cNvSpPr txBox="1"/>
          <p:nvPr/>
        </p:nvSpPr>
        <p:spPr>
          <a:xfrm>
            <a:off x="4333239" y="3556000"/>
            <a:ext cx="3525520" cy="369332"/>
          </a:xfrm>
          <a:prstGeom prst="rect">
            <a:avLst/>
          </a:prstGeom>
          <a:noFill/>
        </p:spPr>
        <p:txBody>
          <a:bodyPr wrap="square" rtlCol="0">
            <a:spAutoFit/>
            <a:scene3d>
              <a:camera prst="orthographicFront"/>
              <a:lightRig rig="threePt" dir="t"/>
            </a:scene3d>
            <a:sp3d extrusionH="57150">
              <a:bevelT w="38100" h="38100" prst="convex"/>
            </a:sp3d>
          </a:bodyPr>
          <a:lstStyle/>
          <a:p>
            <a:r>
              <a:rPr lang="en-US" dirty="0">
                <a:latin typeface="Troopers Academy" pitchFamily="2" charset="0"/>
              </a:rPr>
              <a:t>Congratulations!</a:t>
            </a:r>
          </a:p>
        </p:txBody>
      </p:sp>
      <p:sp>
        <p:nvSpPr>
          <p:cNvPr id="11" name="TextBox 10">
            <a:extLst>
              <a:ext uri="{FF2B5EF4-FFF2-40B4-BE49-F238E27FC236}">
                <a16:creationId xmlns:a16="http://schemas.microsoft.com/office/drawing/2014/main" id="{002C0327-2E21-21D2-4D11-6706EA01B541}"/>
              </a:ext>
            </a:extLst>
          </p:cNvPr>
          <p:cNvSpPr txBox="1"/>
          <p:nvPr/>
        </p:nvSpPr>
        <p:spPr>
          <a:xfrm>
            <a:off x="4897119" y="4035584"/>
            <a:ext cx="2397760" cy="954107"/>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en-US" sz="1400" dirty="0">
                <a:latin typeface="Troopers Academy" pitchFamily="2" charset="0"/>
              </a:rPr>
              <a:t>Your onboarding </a:t>
            </a:r>
            <a:br>
              <a:rPr lang="en-US" sz="1400" dirty="0">
                <a:latin typeface="Troopers Academy" pitchFamily="2" charset="0"/>
              </a:rPr>
            </a:br>
            <a:r>
              <a:rPr lang="en-US" sz="1400" dirty="0">
                <a:latin typeface="Troopers Academy" pitchFamily="2" charset="0"/>
              </a:rPr>
              <a:t>is </a:t>
            </a:r>
            <a:br>
              <a:rPr lang="en-US" sz="1400" dirty="0">
                <a:latin typeface="Troopers Academy" pitchFamily="2" charset="0"/>
              </a:rPr>
            </a:br>
            <a:r>
              <a:rPr lang="en-US" sz="1400" dirty="0">
                <a:latin typeface="Troopers Academy" pitchFamily="2" charset="0"/>
              </a:rPr>
              <a:t>complete</a:t>
            </a:r>
          </a:p>
        </p:txBody>
      </p:sp>
    </p:spTree>
    <p:extLst>
      <p:ext uri="{BB962C8B-B14F-4D97-AF65-F5344CB8AC3E}">
        <p14:creationId xmlns:p14="http://schemas.microsoft.com/office/powerpoint/2010/main" val="38900456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DEE78-51BB-792B-5C79-7CF9071772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74E228-986A-B433-F43E-F38E2D6B491D}"/>
              </a:ext>
            </a:extLst>
          </p:cNvPr>
          <p:cNvSpPr>
            <a:spLocks noGrp="1"/>
          </p:cNvSpPr>
          <p:nvPr>
            <p:ph type="ctrTitle"/>
          </p:nvPr>
        </p:nvSpPr>
        <p:spPr>
          <a:xfrm>
            <a:off x="1180360" y="756919"/>
            <a:ext cx="9831279" cy="768513"/>
          </a:xfrm>
          <a:ln>
            <a:noFill/>
          </a:ln>
          <a:effectLst/>
          <a:scene3d>
            <a:camera prst="orthographicFront">
              <a:rot lat="0" lon="0" rev="0"/>
            </a:camera>
            <a:lightRig rig="chilly" dir="t">
              <a:rot lat="0" lon="0" rev="18480000"/>
            </a:lightRig>
          </a:scene3d>
          <a:sp3d prstMaterial="clear">
            <a:bevelT h="63500"/>
          </a:sp3d>
        </p:spPr>
        <p:txBody>
          <a:bodyPr>
            <a:normAutofit fontScale="90000"/>
            <a:sp3d extrusionH="57150">
              <a:bevelT w="57150" h="38100" prst="artDeco"/>
            </a:sp3d>
          </a:bodyPr>
          <a:lstStyle/>
          <a:p>
            <a:r>
              <a:rPr lang="en-US"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sp>
        <p:nvSpPr>
          <p:cNvPr id="9" name="Star: 5 Points 8">
            <a:extLst>
              <a:ext uri="{FF2B5EF4-FFF2-40B4-BE49-F238E27FC236}">
                <a16:creationId xmlns:a16="http://schemas.microsoft.com/office/drawing/2014/main" id="{B7423C10-2DFB-C365-65B4-93286815921B}"/>
              </a:ext>
            </a:extLst>
          </p:cNvPr>
          <p:cNvSpPr/>
          <p:nvPr/>
        </p:nvSpPr>
        <p:spPr>
          <a:xfrm>
            <a:off x="264160" y="1788160"/>
            <a:ext cx="4602480" cy="4267200"/>
          </a:xfrm>
          <a:prstGeom prst="star5">
            <a:avLst/>
          </a:prstGeom>
          <a:solidFill>
            <a:schemeClr val="accent2"/>
          </a:solidFill>
          <a:ln>
            <a:noFill/>
          </a:ln>
          <a:effectLst>
            <a:glow rad="63500">
              <a:schemeClr val="accent2">
                <a:satMod val="175000"/>
                <a:alpha val="40000"/>
              </a:scheme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roopers Academy" pitchFamily="2" charset="0"/>
            </a:endParaRPr>
          </a:p>
        </p:txBody>
      </p:sp>
      <p:sp>
        <p:nvSpPr>
          <p:cNvPr id="10" name="TextBox 9">
            <a:extLst>
              <a:ext uri="{FF2B5EF4-FFF2-40B4-BE49-F238E27FC236}">
                <a16:creationId xmlns:a16="http://schemas.microsoft.com/office/drawing/2014/main" id="{DC36C4CD-147A-1D86-DA71-9FC3DEA80106}"/>
              </a:ext>
            </a:extLst>
          </p:cNvPr>
          <p:cNvSpPr txBox="1"/>
          <p:nvPr/>
        </p:nvSpPr>
        <p:spPr>
          <a:xfrm>
            <a:off x="802639" y="3449320"/>
            <a:ext cx="3525520" cy="369332"/>
          </a:xfrm>
          <a:prstGeom prst="rect">
            <a:avLst/>
          </a:prstGeom>
          <a:noFill/>
        </p:spPr>
        <p:txBody>
          <a:bodyPr wrap="square" rtlCol="0">
            <a:spAutoFit/>
            <a:scene3d>
              <a:camera prst="orthographicFront"/>
              <a:lightRig rig="threePt" dir="t"/>
            </a:scene3d>
            <a:sp3d extrusionH="57150">
              <a:bevelT w="38100" h="38100" prst="convex"/>
            </a:sp3d>
          </a:bodyPr>
          <a:lstStyle/>
          <a:p>
            <a:r>
              <a:rPr lang="en-US" dirty="0">
                <a:latin typeface="Troopers Academy" pitchFamily="2" charset="0"/>
              </a:rPr>
              <a:t>Congratulations!</a:t>
            </a:r>
          </a:p>
        </p:txBody>
      </p:sp>
      <p:sp>
        <p:nvSpPr>
          <p:cNvPr id="11" name="TextBox 10">
            <a:extLst>
              <a:ext uri="{FF2B5EF4-FFF2-40B4-BE49-F238E27FC236}">
                <a16:creationId xmlns:a16="http://schemas.microsoft.com/office/drawing/2014/main" id="{A84E04C6-53EF-838C-4179-EDFE950C6379}"/>
              </a:ext>
            </a:extLst>
          </p:cNvPr>
          <p:cNvSpPr txBox="1"/>
          <p:nvPr/>
        </p:nvSpPr>
        <p:spPr>
          <a:xfrm>
            <a:off x="1366519" y="3928904"/>
            <a:ext cx="2397760" cy="954107"/>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en-US" sz="1400" dirty="0">
                <a:latin typeface="Troopers Academy" pitchFamily="2" charset="0"/>
              </a:rPr>
              <a:t>Your onboarding </a:t>
            </a:r>
            <a:br>
              <a:rPr lang="en-US" sz="1400" dirty="0">
                <a:latin typeface="Troopers Academy" pitchFamily="2" charset="0"/>
              </a:rPr>
            </a:br>
            <a:r>
              <a:rPr lang="en-US" sz="1400" dirty="0">
                <a:latin typeface="Troopers Academy" pitchFamily="2" charset="0"/>
              </a:rPr>
              <a:t>is </a:t>
            </a:r>
            <a:br>
              <a:rPr lang="en-US" sz="1400" dirty="0">
                <a:latin typeface="Troopers Academy" pitchFamily="2" charset="0"/>
              </a:rPr>
            </a:br>
            <a:r>
              <a:rPr lang="en-US" sz="1400" dirty="0">
                <a:latin typeface="Troopers Academy" pitchFamily="2" charset="0"/>
              </a:rPr>
              <a:t>complete</a:t>
            </a:r>
          </a:p>
        </p:txBody>
      </p:sp>
      <p:sp>
        <p:nvSpPr>
          <p:cNvPr id="2" name="TextBox 1">
            <a:extLst>
              <a:ext uri="{FF2B5EF4-FFF2-40B4-BE49-F238E27FC236}">
                <a16:creationId xmlns:a16="http://schemas.microsoft.com/office/drawing/2014/main" id="{92476C98-D5F4-50A9-6396-6B0484B504BC}"/>
              </a:ext>
            </a:extLst>
          </p:cNvPr>
          <p:cNvSpPr txBox="1"/>
          <p:nvPr/>
        </p:nvSpPr>
        <p:spPr>
          <a:xfrm>
            <a:off x="5196839" y="1788160"/>
            <a:ext cx="6685279" cy="1200329"/>
          </a:xfrm>
          <a:prstGeom prst="rect">
            <a:avLst/>
          </a:prstGeom>
          <a:noFill/>
        </p:spPr>
        <p:txBody>
          <a:bodyPr wrap="square" rtlCol="0">
            <a:spAutoFit/>
            <a:scene3d>
              <a:camera prst="orthographicFront"/>
              <a:lightRig rig="threePt" dir="t"/>
            </a:scene3d>
            <a:sp3d extrusionH="57150">
              <a:bevelT w="57150" h="38100" prst="artDeco"/>
            </a:sp3d>
          </a:bodyPr>
          <a:lstStyle/>
          <a:p>
            <a:r>
              <a:rPr lang="en-US" dirty="0">
                <a:solidFill>
                  <a:schemeClr val="accent2"/>
                </a:solidFill>
                <a:latin typeface="Troopers Condensed" pitchFamily="2" charset="0"/>
              </a:rPr>
              <a:t>Should you need any additional assistance or if you need to review this information, please visit our Regime intranet at: </a:t>
            </a:r>
            <a:r>
              <a:rPr lang="en-US" dirty="0">
                <a:solidFill>
                  <a:schemeClr val="accent2"/>
                </a:solidFill>
                <a:latin typeface="Troopers Condensed" pitchFamily="2" charset="0"/>
                <a:hlinkClick r:id="rId3"/>
              </a:rPr>
              <a:t>https://www.dndpod.com/</a:t>
            </a:r>
            <a:endParaRPr lang="en-US" dirty="0">
              <a:solidFill>
                <a:schemeClr val="accent2"/>
              </a:solidFill>
              <a:latin typeface="Troopers Condensed" pitchFamily="2" charset="0"/>
            </a:endParaRPr>
          </a:p>
        </p:txBody>
      </p:sp>
    </p:spTree>
    <p:extLst>
      <p:ext uri="{BB962C8B-B14F-4D97-AF65-F5344CB8AC3E}">
        <p14:creationId xmlns:p14="http://schemas.microsoft.com/office/powerpoint/2010/main" val="566840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A8686-79FF-D310-151A-81B1C00A1E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6892C8-767B-3409-48BD-143850EAB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6" y="-228973"/>
            <a:ext cx="12544586" cy="8363057"/>
          </a:xfrm>
          <a:prstGeom prst="rect">
            <a:avLst/>
          </a:prstGeom>
        </p:spPr>
      </p:pic>
      <p:sp>
        <p:nvSpPr>
          <p:cNvPr id="10" name="Freeform: Shape 9">
            <a:extLst>
              <a:ext uri="{FF2B5EF4-FFF2-40B4-BE49-F238E27FC236}">
                <a16:creationId xmlns:a16="http://schemas.microsoft.com/office/drawing/2014/main" id="{2ADD138A-2C9F-FD58-C595-31DA1B1FD162}"/>
              </a:ext>
            </a:extLst>
          </p:cNvPr>
          <p:cNvSpPr/>
          <p:nvPr/>
        </p:nvSpPr>
        <p:spPr>
          <a:xfrm>
            <a:off x="-330200" y="-397933"/>
            <a:ext cx="12903200" cy="8661400"/>
          </a:xfrm>
          <a:custGeom>
            <a:avLst/>
            <a:gdLst>
              <a:gd name="csX0" fmla="*/ 3073400 w 12903200"/>
              <a:gd name="csY0" fmla="*/ 1007533 h 8661400"/>
              <a:gd name="csX1" fmla="*/ 711200 w 12903200"/>
              <a:gd name="csY1" fmla="*/ 2243667 h 8661400"/>
              <a:gd name="csX2" fmla="*/ 3073400 w 12903200"/>
              <a:gd name="csY2" fmla="*/ 3479801 h 8661400"/>
              <a:gd name="csX3" fmla="*/ 5435601 w 12903200"/>
              <a:gd name="csY3" fmla="*/ 2243667 h 8661400"/>
              <a:gd name="csX4" fmla="*/ 3073400 w 12903200"/>
              <a:gd name="csY4" fmla="*/ 1007533 h 8661400"/>
              <a:gd name="csX5" fmla="*/ 0 w 12903200"/>
              <a:gd name="csY5" fmla="*/ 0 h 8661400"/>
              <a:gd name="csX6" fmla="*/ 12903200 w 12903200"/>
              <a:gd name="csY6" fmla="*/ 0 h 8661400"/>
              <a:gd name="csX7" fmla="*/ 12903200 w 12903200"/>
              <a:gd name="csY7" fmla="*/ 8661400 h 8661400"/>
              <a:gd name="csX8" fmla="*/ 0 w 12903200"/>
              <a:gd name="csY8" fmla="*/ 8661400 h 8661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903200" h="8661400">
                <a:moveTo>
                  <a:pt x="3073400" y="1007533"/>
                </a:moveTo>
                <a:cubicBezTo>
                  <a:pt x="1768793" y="1007533"/>
                  <a:pt x="711200" y="1560969"/>
                  <a:pt x="711200" y="2243667"/>
                </a:cubicBezTo>
                <a:cubicBezTo>
                  <a:pt x="711200" y="2926365"/>
                  <a:pt x="1768793" y="3479801"/>
                  <a:pt x="3073400" y="3479801"/>
                </a:cubicBezTo>
                <a:cubicBezTo>
                  <a:pt x="4378007" y="3479801"/>
                  <a:pt x="5435601" y="2926365"/>
                  <a:pt x="5435601" y="2243667"/>
                </a:cubicBezTo>
                <a:cubicBezTo>
                  <a:pt x="5435601" y="1560969"/>
                  <a:pt x="4378007" y="1007533"/>
                  <a:pt x="3073400" y="1007533"/>
                </a:cubicBezTo>
                <a:close/>
                <a:moveTo>
                  <a:pt x="0" y="0"/>
                </a:moveTo>
                <a:lnTo>
                  <a:pt x="12903200" y="0"/>
                </a:lnTo>
                <a:lnTo>
                  <a:pt x="12903200" y="8661400"/>
                </a:lnTo>
                <a:lnTo>
                  <a:pt x="0" y="8661400"/>
                </a:lnTo>
                <a:close/>
              </a:path>
            </a:pathLst>
          </a:custGeom>
          <a:solidFill>
            <a:srgbClr val="00206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BA09025A-342D-400A-1F01-FB201B896D9F}"/>
              </a:ext>
            </a:extLst>
          </p:cNvPr>
          <p:cNvSpPr>
            <a:spLocks noGrp="1"/>
          </p:cNvSpPr>
          <p:nvPr>
            <p:ph type="ctrTitle"/>
          </p:nvPr>
        </p:nvSpPr>
        <p:spPr>
          <a:xfrm>
            <a:off x="1180360" y="144405"/>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sp>
        <p:nvSpPr>
          <p:cNvPr id="3" name="TextBox 2">
            <a:extLst>
              <a:ext uri="{FF2B5EF4-FFF2-40B4-BE49-F238E27FC236}">
                <a16:creationId xmlns:a16="http://schemas.microsoft.com/office/drawing/2014/main" id="{596DB895-FCB4-723F-882C-ABE219D20313}"/>
              </a:ext>
            </a:extLst>
          </p:cNvPr>
          <p:cNvSpPr txBox="1"/>
          <p:nvPr/>
        </p:nvSpPr>
        <p:spPr>
          <a:xfrm>
            <a:off x="4679950" y="8343913"/>
            <a:ext cx="2952750"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Olyad</a:t>
            </a:r>
          </a:p>
          <a:p>
            <a:pPr algn="ctr"/>
            <a:r>
              <a:rPr lang="en-US" sz="1200" dirty="0">
                <a:latin typeface="Hylia Serif Beta" panose="00000500000000000000" pitchFamily="50" charset="0"/>
              </a:rPr>
              <a:t>Crown jewel and capital of Eden, Olyad is the city you call home. This city stood through siege after siege during the War of Unification, and has advanced beyond measure since the Great Peace settled over Eden.</a:t>
            </a:r>
          </a:p>
        </p:txBody>
      </p:sp>
      <p:sp>
        <p:nvSpPr>
          <p:cNvPr id="6" name="TextBox 5">
            <a:extLst>
              <a:ext uri="{FF2B5EF4-FFF2-40B4-BE49-F238E27FC236}">
                <a16:creationId xmlns:a16="http://schemas.microsoft.com/office/drawing/2014/main" id="{0183D1A5-2D22-45F3-F462-91A1C3104236}"/>
              </a:ext>
            </a:extLst>
          </p:cNvPr>
          <p:cNvSpPr txBox="1"/>
          <p:nvPr/>
        </p:nvSpPr>
        <p:spPr>
          <a:xfrm>
            <a:off x="980016" y="2637381"/>
            <a:ext cx="3837532"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err="1">
                <a:solidFill>
                  <a:schemeClr val="accent2"/>
                </a:solidFill>
                <a:latin typeface="Hylia Serif Beta" panose="00000500000000000000" pitchFamily="50" charset="0"/>
              </a:rPr>
              <a:t>Frostfire</a:t>
            </a:r>
            <a:r>
              <a:rPr lang="en-US" u="sng" dirty="0">
                <a:solidFill>
                  <a:schemeClr val="accent2"/>
                </a:solidFill>
                <a:latin typeface="Hylia Serif Beta" panose="00000500000000000000" pitchFamily="50" charset="0"/>
              </a:rPr>
              <a:t> Mountains</a:t>
            </a:r>
          </a:p>
          <a:p>
            <a:pPr algn="ctr"/>
            <a:r>
              <a:rPr lang="en-US" sz="1200" dirty="0">
                <a:solidFill>
                  <a:schemeClr val="accent2"/>
                </a:solidFill>
                <a:latin typeface="Hylia Serif Beta" panose="00000500000000000000" pitchFamily="50" charset="0"/>
              </a:rPr>
              <a:t>Previously the home of the mighty Dwarfs, the </a:t>
            </a:r>
            <a:r>
              <a:rPr lang="en-US" sz="1200" dirty="0" err="1">
                <a:solidFill>
                  <a:schemeClr val="accent2"/>
                </a:solidFill>
                <a:latin typeface="Hylia Serif Beta" panose="00000500000000000000" pitchFamily="50" charset="0"/>
              </a:rPr>
              <a:t>Frostfire</a:t>
            </a:r>
            <a:r>
              <a:rPr lang="en-US" sz="1200" dirty="0">
                <a:solidFill>
                  <a:schemeClr val="accent2"/>
                </a:solidFill>
                <a:latin typeface="Hylia Serif Beta" panose="00000500000000000000" pitchFamily="50" charset="0"/>
              </a:rPr>
              <a:t> Mountains are home to the Remnants: a sect of dwarfs that did not relocate to Olyad after the destruction of their sacred mountain. Recent decades have seen the return of nature’s splendor in the surrounding area.</a:t>
            </a:r>
          </a:p>
        </p:txBody>
      </p:sp>
      <p:pic>
        <p:nvPicPr>
          <p:cNvPr id="11" name="Picture 10">
            <a:extLst>
              <a:ext uri="{FF2B5EF4-FFF2-40B4-BE49-F238E27FC236}">
                <a16:creationId xmlns:a16="http://schemas.microsoft.com/office/drawing/2014/main" id="{6E7837E0-602A-979A-AD15-5275D25A069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491756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6E34-7EC1-B303-03B0-3450938C828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2C6625A-7903-AB7B-3CAC-1E7644ECC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6" y="-228973"/>
            <a:ext cx="12544586" cy="8363057"/>
          </a:xfrm>
          <a:prstGeom prst="rect">
            <a:avLst/>
          </a:prstGeom>
        </p:spPr>
      </p:pic>
      <p:sp>
        <p:nvSpPr>
          <p:cNvPr id="4" name="Title 3">
            <a:extLst>
              <a:ext uri="{FF2B5EF4-FFF2-40B4-BE49-F238E27FC236}">
                <a16:creationId xmlns:a16="http://schemas.microsoft.com/office/drawing/2014/main" id="{31082DCB-B831-7073-5FAE-4E520E0C6760}"/>
              </a:ext>
            </a:extLst>
          </p:cNvPr>
          <p:cNvSpPr>
            <a:spLocks noGrp="1"/>
          </p:cNvSpPr>
          <p:nvPr>
            <p:ph type="ctrTitle"/>
          </p:nvPr>
        </p:nvSpPr>
        <p:spPr>
          <a:xfrm>
            <a:off x="1180360" y="144405"/>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sp>
        <p:nvSpPr>
          <p:cNvPr id="3" name="TextBox 2">
            <a:extLst>
              <a:ext uri="{FF2B5EF4-FFF2-40B4-BE49-F238E27FC236}">
                <a16:creationId xmlns:a16="http://schemas.microsoft.com/office/drawing/2014/main" id="{E5A445F6-7528-CE19-2AE5-26A54BE7CBC7}"/>
              </a:ext>
            </a:extLst>
          </p:cNvPr>
          <p:cNvSpPr txBox="1"/>
          <p:nvPr/>
        </p:nvSpPr>
        <p:spPr>
          <a:xfrm>
            <a:off x="4679950" y="8343913"/>
            <a:ext cx="2952750"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Olyad</a:t>
            </a:r>
          </a:p>
          <a:p>
            <a:pPr algn="ctr"/>
            <a:r>
              <a:rPr lang="en-US" sz="1200" dirty="0">
                <a:latin typeface="Hylia Serif Beta" panose="00000500000000000000" pitchFamily="50" charset="0"/>
              </a:rPr>
              <a:t>Crown jewel and capital of Eden, Olyad is the city you call home. This city stood through siege after siege during the War of Unification, and has advanced beyond measure since the Great Peace settled over Eden.</a:t>
            </a:r>
          </a:p>
        </p:txBody>
      </p:sp>
      <p:sp>
        <p:nvSpPr>
          <p:cNvPr id="7" name="TextBox 6">
            <a:extLst>
              <a:ext uri="{FF2B5EF4-FFF2-40B4-BE49-F238E27FC236}">
                <a16:creationId xmlns:a16="http://schemas.microsoft.com/office/drawing/2014/main" id="{A38CF97C-3AE3-2D19-E21F-1134E97E1343}"/>
              </a:ext>
            </a:extLst>
          </p:cNvPr>
          <p:cNvSpPr txBox="1"/>
          <p:nvPr/>
        </p:nvSpPr>
        <p:spPr>
          <a:xfrm>
            <a:off x="4072465" y="-1981277"/>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The Outlands</a:t>
            </a:r>
          </a:p>
          <a:p>
            <a:pPr algn="ctr"/>
            <a:r>
              <a:rPr lang="en-US" sz="1200" dirty="0">
                <a:solidFill>
                  <a:schemeClr val="accent2"/>
                </a:solidFill>
                <a:latin typeface="Hylia Serif Beta" panose="00000500000000000000" pitchFamily="50" charset="0"/>
              </a:rPr>
              <a:t>What remains of the once proud kingdom of </a:t>
            </a:r>
            <a:r>
              <a:rPr lang="en-US" sz="1200" dirty="0" err="1">
                <a:solidFill>
                  <a:schemeClr val="accent2"/>
                </a:solidFill>
                <a:latin typeface="Hylia Serif Beta" panose="00000500000000000000" pitchFamily="50" charset="0"/>
              </a:rPr>
              <a:t>Mistvale</a:t>
            </a:r>
            <a:r>
              <a:rPr lang="en-US" sz="1200" dirty="0">
                <a:solidFill>
                  <a:schemeClr val="accent2"/>
                </a:solidFill>
                <a:latin typeface="Hylia Serif Beta" panose="00000500000000000000" pitchFamily="50" charset="0"/>
              </a:rPr>
              <a:t>, this area is now only inhabited by the Outlanders: Refugees from the War of </a:t>
            </a:r>
            <a:r>
              <a:rPr lang="en-US" sz="1200" dirty="0" err="1">
                <a:solidFill>
                  <a:schemeClr val="accent2"/>
                </a:solidFill>
                <a:latin typeface="Hylia Serif Beta" panose="00000500000000000000" pitchFamily="50" charset="0"/>
              </a:rPr>
              <a:t>Unifcation</a:t>
            </a:r>
            <a:r>
              <a:rPr lang="en-US" sz="1200" dirty="0">
                <a:solidFill>
                  <a:schemeClr val="accent2"/>
                </a:solidFill>
                <a:latin typeface="Hylia Serif Beta" panose="00000500000000000000" pitchFamily="50" charset="0"/>
              </a:rPr>
              <a:t> that refused to bend the knee. Their mission is to topple Olyad and the Regime at all costs.</a:t>
            </a:r>
          </a:p>
        </p:txBody>
      </p:sp>
      <p:sp>
        <p:nvSpPr>
          <p:cNvPr id="8" name="TextBox 7">
            <a:extLst>
              <a:ext uri="{FF2B5EF4-FFF2-40B4-BE49-F238E27FC236}">
                <a16:creationId xmlns:a16="http://schemas.microsoft.com/office/drawing/2014/main" id="{64759811-57B1-4012-6037-835D6BFF4B07}"/>
              </a:ext>
            </a:extLst>
          </p:cNvPr>
          <p:cNvSpPr txBox="1"/>
          <p:nvPr/>
        </p:nvSpPr>
        <p:spPr>
          <a:xfrm>
            <a:off x="12666129" y="3006713"/>
            <a:ext cx="3742267" cy="1846659"/>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Serpent’s Island</a:t>
            </a:r>
          </a:p>
          <a:p>
            <a:pPr algn="ctr"/>
            <a:r>
              <a:rPr lang="en-US" sz="1200" dirty="0">
                <a:latin typeface="Hylia Serif Beta" panose="00000500000000000000" pitchFamily="50" charset="0"/>
              </a:rPr>
              <a:t>Originally a penal colony for the four nations, this island became a haven for followers of The Adversary during the War of Purification five centuries ago. Although it’s thought to be a kingdom of darkness, it holds vast amounts of religious diversity that were all driven from the mainland when they refused to convert to the OTG.</a:t>
            </a:r>
          </a:p>
        </p:txBody>
      </p:sp>
      <p:pic>
        <p:nvPicPr>
          <p:cNvPr id="5" name="Picture 4">
            <a:extLst>
              <a:ext uri="{FF2B5EF4-FFF2-40B4-BE49-F238E27FC236}">
                <a16:creationId xmlns:a16="http://schemas.microsoft.com/office/drawing/2014/main" id="{6BD24353-C775-B1AA-0906-8AFB8FD8D29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
        <p:nvSpPr>
          <p:cNvPr id="9" name="TextBox 8">
            <a:extLst>
              <a:ext uri="{FF2B5EF4-FFF2-40B4-BE49-F238E27FC236}">
                <a16:creationId xmlns:a16="http://schemas.microsoft.com/office/drawing/2014/main" id="{933DA2DC-7FE1-7F69-7F3E-974181F34283}"/>
              </a:ext>
            </a:extLst>
          </p:cNvPr>
          <p:cNvSpPr txBox="1"/>
          <p:nvPr/>
        </p:nvSpPr>
        <p:spPr>
          <a:xfrm>
            <a:off x="-4138084" y="2637381"/>
            <a:ext cx="3837532"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err="1">
                <a:solidFill>
                  <a:schemeClr val="accent2"/>
                </a:solidFill>
                <a:latin typeface="Hylia Serif Beta" panose="00000500000000000000" pitchFamily="50" charset="0"/>
              </a:rPr>
              <a:t>Frostfire</a:t>
            </a:r>
            <a:r>
              <a:rPr lang="en-US" u="sng" dirty="0">
                <a:solidFill>
                  <a:schemeClr val="accent2"/>
                </a:solidFill>
                <a:latin typeface="Hylia Serif Beta" panose="00000500000000000000" pitchFamily="50" charset="0"/>
              </a:rPr>
              <a:t> Mountains</a:t>
            </a:r>
          </a:p>
          <a:p>
            <a:pPr algn="ctr"/>
            <a:r>
              <a:rPr lang="en-US" sz="1200" dirty="0">
                <a:solidFill>
                  <a:schemeClr val="accent2"/>
                </a:solidFill>
                <a:latin typeface="Hylia Serif Beta" panose="00000500000000000000" pitchFamily="50" charset="0"/>
              </a:rPr>
              <a:t>Previously the home of the mighty Dwarfs, the </a:t>
            </a:r>
            <a:r>
              <a:rPr lang="en-US" sz="1200" dirty="0" err="1">
                <a:solidFill>
                  <a:schemeClr val="accent2"/>
                </a:solidFill>
                <a:latin typeface="Hylia Serif Beta" panose="00000500000000000000" pitchFamily="50" charset="0"/>
              </a:rPr>
              <a:t>Frostfire</a:t>
            </a:r>
            <a:r>
              <a:rPr lang="en-US" sz="1200" dirty="0">
                <a:solidFill>
                  <a:schemeClr val="accent2"/>
                </a:solidFill>
                <a:latin typeface="Hylia Serif Beta" panose="00000500000000000000" pitchFamily="50" charset="0"/>
              </a:rPr>
              <a:t> Mountains are home to the Remnants: a sect of dwarfs that did not relocate to Olyad after the destruction of their sacred mountain. Recent decades have seen the return of nature’s splendor in the surrounding area.</a:t>
            </a:r>
          </a:p>
        </p:txBody>
      </p:sp>
    </p:spTree>
    <p:extLst>
      <p:ext uri="{BB962C8B-B14F-4D97-AF65-F5344CB8AC3E}">
        <p14:creationId xmlns:p14="http://schemas.microsoft.com/office/powerpoint/2010/main" val="179591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15AD4-8AFB-D457-D872-3D3EE1CC509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6B8C67-18D9-891B-14D2-32FBCC9C5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6" y="-228973"/>
            <a:ext cx="12544586" cy="8363057"/>
          </a:xfrm>
          <a:prstGeom prst="rect">
            <a:avLst/>
          </a:prstGeom>
        </p:spPr>
      </p:pic>
      <p:sp>
        <p:nvSpPr>
          <p:cNvPr id="10" name="Freeform: Shape 9">
            <a:extLst>
              <a:ext uri="{FF2B5EF4-FFF2-40B4-BE49-F238E27FC236}">
                <a16:creationId xmlns:a16="http://schemas.microsoft.com/office/drawing/2014/main" id="{CC454887-CEB7-EB16-1254-4493EEE7C5B3}"/>
              </a:ext>
            </a:extLst>
          </p:cNvPr>
          <p:cNvSpPr/>
          <p:nvPr/>
        </p:nvSpPr>
        <p:spPr>
          <a:xfrm>
            <a:off x="-347133" y="-440267"/>
            <a:ext cx="13013262" cy="8784180"/>
          </a:xfrm>
          <a:custGeom>
            <a:avLst/>
            <a:gdLst>
              <a:gd name="csX0" fmla="*/ 6864350 w 13013262"/>
              <a:gd name="csY0" fmla="*/ 1260051 h 8784180"/>
              <a:gd name="csX1" fmla="*/ 4877858 w 13013262"/>
              <a:gd name="csY1" fmla="*/ 2230226 h 8784180"/>
              <a:gd name="csX2" fmla="*/ 6864350 w 13013262"/>
              <a:gd name="csY2" fmla="*/ 3200401 h 8784180"/>
              <a:gd name="csX3" fmla="*/ 8850842 w 13013262"/>
              <a:gd name="csY3" fmla="*/ 2230226 h 8784180"/>
              <a:gd name="csX4" fmla="*/ 6864350 w 13013262"/>
              <a:gd name="csY4" fmla="*/ 1260051 h 8784180"/>
              <a:gd name="csX5" fmla="*/ 0 w 13013262"/>
              <a:gd name="csY5" fmla="*/ 0 h 8784180"/>
              <a:gd name="csX6" fmla="*/ 13013262 w 13013262"/>
              <a:gd name="csY6" fmla="*/ 0 h 8784180"/>
              <a:gd name="csX7" fmla="*/ 13013262 w 13013262"/>
              <a:gd name="csY7" fmla="*/ 8784180 h 8784180"/>
              <a:gd name="csX8" fmla="*/ 0 w 13013262"/>
              <a:gd name="csY8" fmla="*/ 8784180 h 8784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3013262" h="8784180">
                <a:moveTo>
                  <a:pt x="6864350" y="1260051"/>
                </a:moveTo>
                <a:cubicBezTo>
                  <a:pt x="5767241" y="1260051"/>
                  <a:pt x="4877858" y="1694413"/>
                  <a:pt x="4877858" y="2230226"/>
                </a:cubicBezTo>
                <a:cubicBezTo>
                  <a:pt x="4877858" y="2766039"/>
                  <a:pt x="5767241" y="3200401"/>
                  <a:pt x="6864350" y="3200401"/>
                </a:cubicBezTo>
                <a:cubicBezTo>
                  <a:pt x="7961459" y="3200401"/>
                  <a:pt x="8850842" y="2766039"/>
                  <a:pt x="8850842" y="2230226"/>
                </a:cubicBezTo>
                <a:cubicBezTo>
                  <a:pt x="8850842" y="1694413"/>
                  <a:pt x="7961459" y="1260051"/>
                  <a:pt x="6864350" y="1260051"/>
                </a:cubicBezTo>
                <a:close/>
                <a:moveTo>
                  <a:pt x="0" y="0"/>
                </a:moveTo>
                <a:lnTo>
                  <a:pt x="13013262" y="0"/>
                </a:lnTo>
                <a:lnTo>
                  <a:pt x="13013262" y="8784180"/>
                </a:lnTo>
                <a:lnTo>
                  <a:pt x="0" y="8784180"/>
                </a:lnTo>
                <a:close/>
              </a:path>
            </a:pathLst>
          </a:custGeom>
          <a:solidFill>
            <a:srgbClr val="00206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D1080A9E-D6EA-6E8E-4334-5531CE6F60E6}"/>
              </a:ext>
            </a:extLst>
          </p:cNvPr>
          <p:cNvSpPr>
            <a:spLocks noGrp="1"/>
          </p:cNvSpPr>
          <p:nvPr>
            <p:ph type="ctrTitle"/>
          </p:nvPr>
        </p:nvSpPr>
        <p:spPr>
          <a:xfrm>
            <a:off x="1180360" y="144405"/>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sp>
        <p:nvSpPr>
          <p:cNvPr id="3" name="TextBox 2">
            <a:extLst>
              <a:ext uri="{FF2B5EF4-FFF2-40B4-BE49-F238E27FC236}">
                <a16:creationId xmlns:a16="http://schemas.microsoft.com/office/drawing/2014/main" id="{152B18D6-C55A-AA77-84E1-FE9F51F45D70}"/>
              </a:ext>
            </a:extLst>
          </p:cNvPr>
          <p:cNvSpPr txBox="1"/>
          <p:nvPr/>
        </p:nvSpPr>
        <p:spPr>
          <a:xfrm>
            <a:off x="4679950" y="8343913"/>
            <a:ext cx="2952750"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Olyad</a:t>
            </a:r>
          </a:p>
          <a:p>
            <a:pPr algn="ctr"/>
            <a:r>
              <a:rPr lang="en-US" sz="1200" dirty="0">
                <a:latin typeface="Hylia Serif Beta" panose="00000500000000000000" pitchFamily="50" charset="0"/>
              </a:rPr>
              <a:t>Crown jewel and capital of Eden, Olyad is the city you call home. This city stood through siege after siege during the War of Unification, and has advanced beyond measure since the Great Peace settled over Eden.</a:t>
            </a:r>
          </a:p>
        </p:txBody>
      </p:sp>
      <p:sp>
        <p:nvSpPr>
          <p:cNvPr id="7" name="TextBox 6">
            <a:extLst>
              <a:ext uri="{FF2B5EF4-FFF2-40B4-BE49-F238E27FC236}">
                <a16:creationId xmlns:a16="http://schemas.microsoft.com/office/drawing/2014/main" id="{ACCB2AF9-0FDF-9826-DBF4-1F244749CBBC}"/>
              </a:ext>
            </a:extLst>
          </p:cNvPr>
          <p:cNvSpPr txBox="1"/>
          <p:nvPr/>
        </p:nvSpPr>
        <p:spPr>
          <a:xfrm>
            <a:off x="4072465" y="2836272"/>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The Outlands</a:t>
            </a:r>
          </a:p>
          <a:p>
            <a:pPr algn="ctr"/>
            <a:r>
              <a:rPr lang="en-US" sz="1200" dirty="0">
                <a:solidFill>
                  <a:schemeClr val="accent2"/>
                </a:solidFill>
                <a:latin typeface="Hylia Serif Beta" panose="00000500000000000000" pitchFamily="50" charset="0"/>
              </a:rPr>
              <a:t>What remains of the once proud kingdom of </a:t>
            </a:r>
            <a:r>
              <a:rPr lang="en-US" sz="1200" dirty="0" err="1">
                <a:solidFill>
                  <a:schemeClr val="accent2"/>
                </a:solidFill>
                <a:latin typeface="Hylia Serif Beta" panose="00000500000000000000" pitchFamily="50" charset="0"/>
              </a:rPr>
              <a:t>Mistvale</a:t>
            </a:r>
            <a:r>
              <a:rPr lang="en-US" sz="1200" dirty="0">
                <a:solidFill>
                  <a:schemeClr val="accent2"/>
                </a:solidFill>
                <a:latin typeface="Hylia Serif Beta" panose="00000500000000000000" pitchFamily="50" charset="0"/>
              </a:rPr>
              <a:t>, this area is now only inhabited by the Outlanders: Refugees from the War of </a:t>
            </a:r>
            <a:r>
              <a:rPr lang="en-US" sz="1200" dirty="0" err="1">
                <a:solidFill>
                  <a:schemeClr val="accent2"/>
                </a:solidFill>
                <a:latin typeface="Hylia Serif Beta" panose="00000500000000000000" pitchFamily="50" charset="0"/>
              </a:rPr>
              <a:t>Unifcation</a:t>
            </a:r>
            <a:r>
              <a:rPr lang="en-US" sz="1200" dirty="0">
                <a:solidFill>
                  <a:schemeClr val="accent2"/>
                </a:solidFill>
                <a:latin typeface="Hylia Serif Beta" panose="00000500000000000000" pitchFamily="50" charset="0"/>
              </a:rPr>
              <a:t> that refused to bend the knee. Their mission is to topple Olyad and the Regime at all costs.</a:t>
            </a:r>
          </a:p>
        </p:txBody>
      </p:sp>
      <p:sp>
        <p:nvSpPr>
          <p:cNvPr id="8" name="TextBox 7">
            <a:extLst>
              <a:ext uri="{FF2B5EF4-FFF2-40B4-BE49-F238E27FC236}">
                <a16:creationId xmlns:a16="http://schemas.microsoft.com/office/drawing/2014/main" id="{6E242F74-E9EF-4467-A62C-5FB72D8B8B24}"/>
              </a:ext>
            </a:extLst>
          </p:cNvPr>
          <p:cNvSpPr txBox="1"/>
          <p:nvPr/>
        </p:nvSpPr>
        <p:spPr>
          <a:xfrm>
            <a:off x="12666129" y="3006713"/>
            <a:ext cx="3742267" cy="1846659"/>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Serpent’s Island</a:t>
            </a:r>
          </a:p>
          <a:p>
            <a:pPr algn="ctr"/>
            <a:r>
              <a:rPr lang="en-US" sz="1200" dirty="0">
                <a:latin typeface="Hylia Serif Beta" panose="00000500000000000000" pitchFamily="50" charset="0"/>
              </a:rPr>
              <a:t>Originally a penal colony for the four nations, this island became a haven for followers of The Adversary during the War of Purification five centuries ago. Although it’s thought to be a kingdom of darkness, it holds vast amounts of religious diversity that were all driven from the mainland when they refused to convert to the OTG.</a:t>
            </a:r>
          </a:p>
        </p:txBody>
      </p:sp>
      <p:sp>
        <p:nvSpPr>
          <p:cNvPr id="6" name="TextBox 5">
            <a:extLst>
              <a:ext uri="{FF2B5EF4-FFF2-40B4-BE49-F238E27FC236}">
                <a16:creationId xmlns:a16="http://schemas.microsoft.com/office/drawing/2014/main" id="{BEC22030-0571-4EFD-B82F-7EBB3F13ABC5}"/>
              </a:ext>
            </a:extLst>
          </p:cNvPr>
          <p:cNvSpPr txBox="1"/>
          <p:nvPr/>
        </p:nvSpPr>
        <p:spPr>
          <a:xfrm>
            <a:off x="-4286267" y="2637381"/>
            <a:ext cx="3837532" cy="2215991"/>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err="1">
                <a:latin typeface="Hylia Serif Beta" panose="00000500000000000000" pitchFamily="50" charset="0"/>
              </a:rPr>
              <a:t>Frostfire</a:t>
            </a:r>
            <a:r>
              <a:rPr lang="en-US" u="sng" dirty="0">
                <a:latin typeface="Hylia Serif Beta" panose="00000500000000000000" pitchFamily="50" charset="0"/>
              </a:rPr>
              <a:t> Mountains</a:t>
            </a:r>
          </a:p>
          <a:p>
            <a:pPr algn="ctr"/>
            <a:r>
              <a:rPr lang="en-US" sz="1200" dirty="0">
                <a:latin typeface="Hylia Serif Beta" panose="00000500000000000000" pitchFamily="50" charset="0"/>
              </a:rPr>
              <a:t>Previously the home of the mighty Dwarfs, the </a:t>
            </a:r>
            <a:r>
              <a:rPr lang="en-US" sz="1200" dirty="0" err="1">
                <a:latin typeface="Hylia Serif Beta" panose="00000500000000000000" pitchFamily="50" charset="0"/>
              </a:rPr>
              <a:t>Frostfire</a:t>
            </a:r>
            <a:r>
              <a:rPr lang="en-US" sz="1200" dirty="0">
                <a:latin typeface="Hylia Serif Beta" panose="00000500000000000000" pitchFamily="50" charset="0"/>
              </a:rPr>
              <a:t> Mountains are home to the Remnants: a sect of dwarfs that did not relocate to Olyad after the destruction of their sacred mountain. They instead choose to bend the knee, but stay in their ancestral homeland despite it being a fiery wasteland. Recent decades have seen the return of nature’s splendor in the surrounding area, largely thought to be the work of druids working with the Remnants to restore nature to its previous state.</a:t>
            </a:r>
          </a:p>
        </p:txBody>
      </p:sp>
      <p:pic>
        <p:nvPicPr>
          <p:cNvPr id="11" name="Picture 10">
            <a:extLst>
              <a:ext uri="{FF2B5EF4-FFF2-40B4-BE49-F238E27FC236}">
                <a16:creationId xmlns:a16="http://schemas.microsoft.com/office/drawing/2014/main" id="{4106B28C-C93F-53B2-E73A-B5965AA76B1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411790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CF1F8-03B6-29AA-6B02-3CA9B4B69A4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C1B143-AE8D-01F4-FEA1-629DDE731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86" y="-228973"/>
            <a:ext cx="12544586" cy="8363057"/>
          </a:xfrm>
          <a:prstGeom prst="rect">
            <a:avLst/>
          </a:prstGeom>
        </p:spPr>
      </p:pic>
      <p:sp>
        <p:nvSpPr>
          <p:cNvPr id="4" name="Title 3">
            <a:extLst>
              <a:ext uri="{FF2B5EF4-FFF2-40B4-BE49-F238E27FC236}">
                <a16:creationId xmlns:a16="http://schemas.microsoft.com/office/drawing/2014/main" id="{E036A1E7-61C1-41ED-5374-EC4BA9DB1C0D}"/>
              </a:ext>
            </a:extLst>
          </p:cNvPr>
          <p:cNvSpPr>
            <a:spLocks noGrp="1"/>
          </p:cNvSpPr>
          <p:nvPr>
            <p:ph type="ctrTitle"/>
          </p:nvPr>
        </p:nvSpPr>
        <p:spPr>
          <a:xfrm>
            <a:off x="1180360" y="144405"/>
            <a:ext cx="9831279" cy="768513"/>
          </a:xfrm>
          <a:ln>
            <a:noFill/>
          </a:ln>
          <a:effectLst/>
        </p:spPr>
        <p:txBody>
          <a:bodyPr>
            <a:normAutofit/>
            <a:scene3d>
              <a:camera prst="orthographicFront"/>
              <a:lightRig rig="threePt" dir="t"/>
            </a:scene3d>
            <a:sp3d extrusionH="57150">
              <a:bevelT w="57150" h="38100" prst="artDeco"/>
            </a:sp3d>
          </a:bodyPr>
          <a:lstStyle/>
          <a:p>
            <a:r>
              <a:rPr lang="en-US" sz="3600" dirty="0">
                <a:solidFill>
                  <a:schemeClr val="accent2"/>
                </a:solidFill>
                <a:effectLst>
                  <a:outerShdw blurRad="50800" dist="139700" algn="l" rotWithShape="0">
                    <a:prstClr val="black">
                      <a:alpha val="40000"/>
                    </a:prstClr>
                  </a:outerShdw>
                </a:effectLst>
                <a:latin typeface="Troopers Academy" pitchFamily="2" charset="0"/>
              </a:rPr>
              <a:t>Welcome to Eden</a:t>
            </a:r>
          </a:p>
        </p:txBody>
      </p:sp>
      <p:sp>
        <p:nvSpPr>
          <p:cNvPr id="3" name="TextBox 2">
            <a:extLst>
              <a:ext uri="{FF2B5EF4-FFF2-40B4-BE49-F238E27FC236}">
                <a16:creationId xmlns:a16="http://schemas.microsoft.com/office/drawing/2014/main" id="{075ADC0E-1589-C284-C8DE-C82B7DBEE095}"/>
              </a:ext>
            </a:extLst>
          </p:cNvPr>
          <p:cNvSpPr txBox="1"/>
          <p:nvPr/>
        </p:nvSpPr>
        <p:spPr>
          <a:xfrm>
            <a:off x="4679950" y="8343913"/>
            <a:ext cx="2952750" cy="1477328"/>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Olyad</a:t>
            </a:r>
          </a:p>
          <a:p>
            <a:pPr algn="ctr"/>
            <a:r>
              <a:rPr lang="en-US" sz="1200" dirty="0">
                <a:latin typeface="Hylia Serif Beta" panose="00000500000000000000" pitchFamily="50" charset="0"/>
              </a:rPr>
              <a:t>Crown jewel and capital of Eden, Olyad is the city you call home. This city stood through siege after siege during the War of Unification, and has advanced beyond measure since the Great Peace settled over Eden.</a:t>
            </a:r>
          </a:p>
        </p:txBody>
      </p:sp>
      <p:sp>
        <p:nvSpPr>
          <p:cNvPr id="7" name="TextBox 6">
            <a:extLst>
              <a:ext uri="{FF2B5EF4-FFF2-40B4-BE49-F238E27FC236}">
                <a16:creationId xmlns:a16="http://schemas.microsoft.com/office/drawing/2014/main" id="{F3ADEF1A-046F-6845-80DF-4BB416CAB9E4}"/>
              </a:ext>
            </a:extLst>
          </p:cNvPr>
          <p:cNvSpPr txBox="1"/>
          <p:nvPr/>
        </p:nvSpPr>
        <p:spPr>
          <a:xfrm>
            <a:off x="4072465" y="-1981277"/>
            <a:ext cx="3742267" cy="1292662"/>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latin typeface="Hylia Serif Beta" panose="00000500000000000000" pitchFamily="50" charset="0"/>
              </a:rPr>
              <a:t>The Outlands</a:t>
            </a:r>
          </a:p>
          <a:p>
            <a:pPr algn="ctr"/>
            <a:r>
              <a:rPr lang="en-US" sz="1200" dirty="0">
                <a:latin typeface="Hylia Serif Beta" panose="00000500000000000000" pitchFamily="50" charset="0"/>
              </a:rPr>
              <a:t>What remains of the once proud kingdom of </a:t>
            </a:r>
            <a:r>
              <a:rPr lang="en-US" sz="1200" dirty="0" err="1">
                <a:latin typeface="Hylia Serif Beta" panose="00000500000000000000" pitchFamily="50" charset="0"/>
              </a:rPr>
              <a:t>Mistvale</a:t>
            </a:r>
            <a:r>
              <a:rPr lang="en-US" sz="1200" dirty="0">
                <a:latin typeface="Hylia Serif Beta" panose="00000500000000000000" pitchFamily="50" charset="0"/>
              </a:rPr>
              <a:t>, this area is now only inhabited by the Outlanders: Refugees from the War of </a:t>
            </a:r>
            <a:r>
              <a:rPr lang="en-US" sz="1200" dirty="0" err="1">
                <a:latin typeface="Hylia Serif Beta" panose="00000500000000000000" pitchFamily="50" charset="0"/>
              </a:rPr>
              <a:t>Unifcation</a:t>
            </a:r>
            <a:r>
              <a:rPr lang="en-US" sz="1200" dirty="0">
                <a:latin typeface="Hylia Serif Beta" panose="00000500000000000000" pitchFamily="50" charset="0"/>
              </a:rPr>
              <a:t> that refused to bend the knee. Their mission is to topple Olyad and the Regime at all costs.</a:t>
            </a:r>
          </a:p>
        </p:txBody>
      </p:sp>
      <p:sp>
        <p:nvSpPr>
          <p:cNvPr id="8" name="TextBox 7">
            <a:extLst>
              <a:ext uri="{FF2B5EF4-FFF2-40B4-BE49-F238E27FC236}">
                <a16:creationId xmlns:a16="http://schemas.microsoft.com/office/drawing/2014/main" id="{DDCDFB03-F57A-CC2F-15F7-A5FA52C5E4ED}"/>
              </a:ext>
            </a:extLst>
          </p:cNvPr>
          <p:cNvSpPr txBox="1"/>
          <p:nvPr/>
        </p:nvSpPr>
        <p:spPr>
          <a:xfrm>
            <a:off x="12666129" y="3006713"/>
            <a:ext cx="3742267" cy="1846659"/>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a:solidFill>
                  <a:schemeClr val="accent2"/>
                </a:solidFill>
                <a:latin typeface="Hylia Serif Beta" panose="00000500000000000000" pitchFamily="50" charset="0"/>
              </a:rPr>
              <a:t>Serpent’s Island</a:t>
            </a:r>
          </a:p>
          <a:p>
            <a:pPr algn="ctr"/>
            <a:r>
              <a:rPr lang="en-US" sz="1200" dirty="0">
                <a:solidFill>
                  <a:schemeClr val="accent2"/>
                </a:solidFill>
                <a:latin typeface="Hylia Serif Beta" panose="00000500000000000000" pitchFamily="50" charset="0"/>
              </a:rPr>
              <a:t>Originally a penal colony for the four nations, this island became a haven for followers of The Adversary during the War of Purification five centuries ago. Although it’s thought to be a kingdom of darkness, it holds vast amounts of religious diversity that were all driven from the mainland when they refused to convert to the OTG.</a:t>
            </a:r>
          </a:p>
        </p:txBody>
      </p:sp>
      <p:sp>
        <p:nvSpPr>
          <p:cNvPr id="6" name="TextBox 5">
            <a:extLst>
              <a:ext uri="{FF2B5EF4-FFF2-40B4-BE49-F238E27FC236}">
                <a16:creationId xmlns:a16="http://schemas.microsoft.com/office/drawing/2014/main" id="{8B02A04C-131C-95DE-203E-E28C784F1112}"/>
              </a:ext>
            </a:extLst>
          </p:cNvPr>
          <p:cNvSpPr txBox="1"/>
          <p:nvPr/>
        </p:nvSpPr>
        <p:spPr>
          <a:xfrm>
            <a:off x="-4286267" y="2637381"/>
            <a:ext cx="3837532" cy="2215991"/>
          </a:xfrm>
          <a:prstGeom prst="rect">
            <a:avLst/>
          </a:prstGeom>
          <a:solidFill>
            <a:schemeClr val="dk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u="sng" dirty="0" err="1">
                <a:latin typeface="Hylia Serif Beta" panose="00000500000000000000" pitchFamily="50" charset="0"/>
              </a:rPr>
              <a:t>Frostfire</a:t>
            </a:r>
            <a:r>
              <a:rPr lang="en-US" u="sng" dirty="0">
                <a:latin typeface="Hylia Serif Beta" panose="00000500000000000000" pitchFamily="50" charset="0"/>
              </a:rPr>
              <a:t> Mountains</a:t>
            </a:r>
          </a:p>
          <a:p>
            <a:pPr algn="ctr"/>
            <a:r>
              <a:rPr lang="en-US" sz="1200" dirty="0">
                <a:latin typeface="Hylia Serif Beta" panose="00000500000000000000" pitchFamily="50" charset="0"/>
              </a:rPr>
              <a:t>Previously the home of the mighty Dwarfs, the </a:t>
            </a:r>
            <a:r>
              <a:rPr lang="en-US" sz="1200" dirty="0" err="1">
                <a:latin typeface="Hylia Serif Beta" panose="00000500000000000000" pitchFamily="50" charset="0"/>
              </a:rPr>
              <a:t>Frostfire</a:t>
            </a:r>
            <a:r>
              <a:rPr lang="en-US" sz="1200" dirty="0">
                <a:latin typeface="Hylia Serif Beta" panose="00000500000000000000" pitchFamily="50" charset="0"/>
              </a:rPr>
              <a:t> Mountains are home to the Remnants: a sect of dwarfs that did not relocate to Olyad after the destruction of their sacred mountain. They instead choose to bend the knee, but stay in their ancestral homeland despite it being a fiery wasteland. Recent decades have seen the return of nature’s splendor in the surrounding area, largely thought to be the work of druids working with the Remnants to restore nature to its previous state.</a:t>
            </a:r>
          </a:p>
        </p:txBody>
      </p:sp>
      <p:pic>
        <p:nvPicPr>
          <p:cNvPr id="5" name="Picture 4">
            <a:extLst>
              <a:ext uri="{FF2B5EF4-FFF2-40B4-BE49-F238E27FC236}">
                <a16:creationId xmlns:a16="http://schemas.microsoft.com/office/drawing/2014/main" id="{75DBD200-F589-62F0-1450-1D310A497AB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950221" y="-423327"/>
            <a:ext cx="1461911" cy="2192867"/>
          </a:xfrm>
          <a:prstGeom prst="rect">
            <a:avLst/>
          </a:prstGeom>
        </p:spPr>
      </p:pic>
    </p:spTree>
    <p:extLst>
      <p:ext uri="{BB962C8B-B14F-4D97-AF65-F5344CB8AC3E}">
        <p14:creationId xmlns:p14="http://schemas.microsoft.com/office/powerpoint/2010/main" val="429106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Slate</Template>
  <TotalTime>7410</TotalTime>
  <Words>4576</Words>
  <Application>Microsoft Office PowerPoint</Application>
  <PresentationFormat>Widescreen</PresentationFormat>
  <Paragraphs>311</Paragraphs>
  <Slides>58</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Aptos</vt:lpstr>
      <vt:lpstr>Arial Black</vt:lpstr>
      <vt:lpstr>Calisto MT</vt:lpstr>
      <vt:lpstr>Hylia Serif Beta</vt:lpstr>
      <vt:lpstr>Times New Yorker</vt:lpstr>
      <vt:lpstr>Triforce</vt:lpstr>
      <vt:lpstr>Troopers 3D</vt:lpstr>
      <vt:lpstr>Troopers Academy</vt:lpstr>
      <vt:lpstr>Troopers Condensed</vt:lpstr>
      <vt:lpstr>Wingdings 2</vt:lpstr>
      <vt:lpstr>Slate</vt:lpstr>
      <vt:lpstr>Welcome to Eden</vt:lpstr>
      <vt:lpstr>Welcome to Eden</vt:lpstr>
      <vt:lpstr>Welcome to Eden</vt:lpstr>
      <vt:lpstr>Welcome to Eden</vt:lpstr>
      <vt:lpstr>Welcome to Eden</vt:lpstr>
      <vt:lpstr>Welcome to Eden</vt:lpstr>
      <vt:lpstr>Welcome to Eden</vt:lpstr>
      <vt:lpstr>Welcome to Eden</vt:lpstr>
      <vt:lpstr>Welcome to Eden</vt:lpstr>
      <vt:lpstr>Welcome to Eden</vt:lpstr>
      <vt:lpstr>Welcome to Eden</vt:lpstr>
      <vt:lpstr>Olyad, the tall city</vt:lpstr>
      <vt:lpstr>Olyad, the tall city</vt:lpstr>
      <vt:lpstr>Olyad, the tall city</vt:lpstr>
      <vt:lpstr>Olyad, the tall city</vt:lpstr>
      <vt:lpstr>The Beacon</vt:lpstr>
      <vt:lpstr>The Regime Military</vt:lpstr>
      <vt:lpstr>The Regime Military</vt:lpstr>
      <vt:lpstr>The Regime Military</vt:lpstr>
      <vt:lpstr>The Regime Military</vt:lpstr>
      <vt:lpstr>The Regime Military</vt:lpstr>
      <vt:lpstr>The Regime Military</vt:lpstr>
      <vt:lpstr>The Regime Military</vt:lpstr>
      <vt:lpstr>The Beacon</vt:lpstr>
      <vt:lpstr>The Beacon</vt:lpstr>
      <vt:lpstr>The Beacon</vt:lpstr>
      <vt:lpstr>The Beacon</vt:lpstr>
      <vt:lpstr>Would you like to know 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Would you like to know more?</vt:lpstr>
      <vt:lpstr>Project: Deliverance</vt:lpstr>
      <vt:lpstr>Project: Deliverance</vt:lpstr>
      <vt:lpstr>Project: Deliverance</vt:lpstr>
      <vt:lpstr>Project: Deliverance</vt:lpstr>
      <vt:lpstr>Welcome to Eden</vt:lpstr>
      <vt:lpstr>The Five Great houses</vt:lpstr>
      <vt:lpstr>The Five Great houses</vt:lpstr>
      <vt:lpstr>Welcome to Eden</vt:lpstr>
      <vt:lpstr>Welcome to Eden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Adam Diaz</dc:creator>
  <cp:lastModifiedBy>Adam Diaz</cp:lastModifiedBy>
  <cp:revision>1</cp:revision>
  <dcterms:created xsi:type="dcterms:W3CDTF">2026-02-24T05:21:27Z</dcterms:created>
  <dcterms:modified xsi:type="dcterms:W3CDTF">2026-03-08T22:43:04Z</dcterms:modified>
</cp:coreProperties>
</file>